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7"/>
  </p:notesMasterIdLst>
  <p:handoutMasterIdLst>
    <p:handoutMasterId r:id="rId28"/>
  </p:handoutMasterIdLst>
  <p:sldIdLst>
    <p:sldId id="2435" r:id="rId2"/>
    <p:sldId id="258" r:id="rId3"/>
    <p:sldId id="2439" r:id="rId4"/>
    <p:sldId id="2475" r:id="rId5"/>
    <p:sldId id="2458" r:id="rId6"/>
    <p:sldId id="2459" r:id="rId7"/>
    <p:sldId id="2460" r:id="rId8"/>
    <p:sldId id="2461" r:id="rId9"/>
    <p:sldId id="2462" r:id="rId10"/>
    <p:sldId id="2463" r:id="rId11"/>
    <p:sldId id="2457" r:id="rId12"/>
    <p:sldId id="2473" r:id="rId13"/>
    <p:sldId id="2474" r:id="rId14"/>
    <p:sldId id="260" r:id="rId15"/>
    <p:sldId id="2464" r:id="rId16"/>
    <p:sldId id="2465" r:id="rId17"/>
    <p:sldId id="2466" r:id="rId18"/>
    <p:sldId id="2467" r:id="rId19"/>
    <p:sldId id="2468" r:id="rId20"/>
    <p:sldId id="2469" r:id="rId21"/>
    <p:sldId id="2470" r:id="rId22"/>
    <p:sldId id="2471" r:id="rId23"/>
    <p:sldId id="2472" r:id="rId24"/>
    <p:sldId id="2476" r:id="rId25"/>
    <p:sldId id="2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2F3342"/>
    <a:srgbClr val="A53F52"/>
    <a:srgbClr val="2C2153"/>
    <a:srgbClr val="E99757"/>
    <a:srgbClr val="010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08" autoAdjust="0"/>
    <p:restoredTop sz="94584" autoAdjust="0"/>
  </p:normalViewPr>
  <p:slideViewPr>
    <p:cSldViewPr snapToGrid="0">
      <p:cViewPr varScale="1">
        <p:scale>
          <a:sx n="87" d="100"/>
          <a:sy n="87" d="100"/>
        </p:scale>
        <p:origin x="84" y="78"/>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11/2/2019</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11/2/2019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12</a:t>
            </a:fld>
            <a:endParaRPr lang="en-US" dirty="0"/>
          </a:p>
        </p:txBody>
      </p:sp>
    </p:spTree>
    <p:extLst>
      <p:ext uri="{BB962C8B-B14F-4D97-AF65-F5344CB8AC3E}">
        <p14:creationId xmlns:p14="http://schemas.microsoft.com/office/powerpoint/2010/main" val="23202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13</a:t>
            </a:fld>
            <a:endParaRPr lang="en-US" dirty="0"/>
          </a:p>
        </p:txBody>
      </p:sp>
    </p:spTree>
    <p:extLst>
      <p:ext uri="{BB962C8B-B14F-4D97-AF65-F5344CB8AC3E}">
        <p14:creationId xmlns:p14="http://schemas.microsoft.com/office/powerpoint/2010/main" val="265890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B34ED-4CDD-41C9-90F7-D768D5559A6F}" type="slidenum">
              <a:rPr lang="en-US" smtClean="0"/>
              <a:t>14</a:t>
            </a:fld>
            <a:endParaRPr lang="en-US" dirty="0"/>
          </a:p>
        </p:txBody>
      </p:sp>
    </p:spTree>
    <p:extLst>
      <p:ext uri="{BB962C8B-B14F-4D97-AF65-F5344CB8AC3E}">
        <p14:creationId xmlns:p14="http://schemas.microsoft.com/office/powerpoint/2010/main" val="136001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A27944-63F0-4B2F-AD45-448C6DF71C85}"/>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AF5DAC0D-26BC-4E19-94BF-7F158080FB62}"/>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2" name="Title 1">
            <a:extLst>
              <a:ext uri="{FF2B5EF4-FFF2-40B4-BE49-F238E27FC236}">
                <a16:creationId xmlns:a16="http://schemas.microsoft.com/office/drawing/2014/main" id="{2C63BDE4-1CD0-AC4C-A2A9-C858427B0E20}"/>
              </a:ext>
            </a:extLst>
          </p:cNvPr>
          <p:cNvSpPr>
            <a:spLocks noGrp="1"/>
          </p:cNvSpPr>
          <p:nvPr>
            <p:ph type="title" hasCustomPrompt="1"/>
          </p:nvPr>
        </p:nvSpPr>
        <p:spPr/>
        <p:txBody>
          <a:bodyPr/>
          <a:lstStyle>
            <a:lvl1pPr>
              <a:lnSpc>
                <a:spcPct val="100000"/>
              </a:lnSpc>
              <a:defRPr/>
            </a:lvl1pPr>
          </a:lstStyle>
          <a:p>
            <a:r>
              <a:rPr lang="en-US" dirty="0"/>
              <a:t>CLICK TO EDIT MASTER TITLE STYLE</a:t>
            </a:r>
          </a:p>
        </p:txBody>
      </p:sp>
      <p:sp>
        <p:nvSpPr>
          <p:cNvPr id="8" name="Text Placeholder 2">
            <a:extLst>
              <a:ext uri="{FF2B5EF4-FFF2-40B4-BE49-F238E27FC236}">
                <a16:creationId xmlns:a16="http://schemas.microsoft.com/office/drawing/2014/main" id="{67265051-1E5A-D844-BA21-383315517276}"/>
              </a:ext>
            </a:extLst>
          </p:cNvPr>
          <p:cNvSpPr>
            <a:spLocks noGrp="1"/>
          </p:cNvSpPr>
          <p:nvPr>
            <p:ph idx="1"/>
          </p:nvPr>
        </p:nvSpPr>
        <p:spPr>
          <a:xfrm>
            <a:off x="594519" y="1690117"/>
            <a:ext cx="10989920" cy="4486845"/>
          </a:xfrm>
          <a:prstGeom prst="rect">
            <a:avLst/>
          </a:prstGeom>
        </p:spPr>
        <p:txBody>
          <a:bodyPr vert="horz" lIns="91440" tIns="45720" rIns="91440" bIns="45720" rtlCol="0">
            <a:normAutofit/>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a:extLst>
              <a:ext uri="{FF2B5EF4-FFF2-40B4-BE49-F238E27FC236}">
                <a16:creationId xmlns:a16="http://schemas.microsoft.com/office/drawing/2014/main" id="{2914F6FF-E574-0340-AD3E-E6747297E034}"/>
              </a:ext>
            </a:extLst>
          </p:cNvPr>
          <p:cNvSpPr>
            <a:spLocks noGrp="1"/>
          </p:cNvSpPr>
          <p:nvPr>
            <p:ph type="body" sz="quarter" idx="32" hasCustomPrompt="1"/>
          </p:nvPr>
        </p:nvSpPr>
        <p:spPr>
          <a:xfrm>
            <a:off x="594519" y="1262642"/>
            <a:ext cx="11002962" cy="353872"/>
          </a:xfrm>
        </p:spPr>
        <p:txBody>
          <a:bodyPr anchor="ctr">
            <a:noAutofit/>
          </a:bodyPr>
          <a:lstStyle>
            <a:lvl1pPr marL="0" indent="0" algn="ctr">
              <a:lnSpc>
                <a:spcPct val="100000"/>
              </a:lnSpc>
              <a:buNone/>
              <a:defRPr sz="2000" spc="600">
                <a:solidFill>
                  <a:srgbClr val="898989"/>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153518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A27944-63F0-4B2F-AD45-448C6DF71C85}"/>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AF5DAC0D-26BC-4E19-94BF-7F158080FB62}"/>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2" name="Title 1">
            <a:extLst>
              <a:ext uri="{FF2B5EF4-FFF2-40B4-BE49-F238E27FC236}">
                <a16:creationId xmlns:a16="http://schemas.microsoft.com/office/drawing/2014/main" id="{2C63BDE4-1CD0-AC4C-A2A9-C858427B0E20}"/>
              </a:ext>
            </a:extLst>
          </p:cNvPr>
          <p:cNvSpPr>
            <a:spLocks noGrp="1"/>
          </p:cNvSpPr>
          <p:nvPr>
            <p:ph type="title" hasCustomPrompt="1"/>
          </p:nvPr>
        </p:nvSpPr>
        <p:spPr/>
        <p:txBody>
          <a:bodyPr/>
          <a:lstStyle>
            <a:lvl1pPr>
              <a:lnSpc>
                <a:spcPct val="100000"/>
              </a:lnSpc>
              <a:defRPr/>
            </a:lvl1pPr>
          </a:lstStyle>
          <a:p>
            <a:r>
              <a:rPr lang="en-US" dirty="0"/>
              <a:t>CLICK TO EDIT MASTER TITLE STYLE</a:t>
            </a:r>
          </a:p>
        </p:txBody>
      </p:sp>
      <p:sp>
        <p:nvSpPr>
          <p:cNvPr id="8" name="Text Placeholder 2">
            <a:extLst>
              <a:ext uri="{FF2B5EF4-FFF2-40B4-BE49-F238E27FC236}">
                <a16:creationId xmlns:a16="http://schemas.microsoft.com/office/drawing/2014/main" id="{67265051-1E5A-D844-BA21-383315517276}"/>
              </a:ext>
            </a:extLst>
          </p:cNvPr>
          <p:cNvSpPr>
            <a:spLocks noGrp="1"/>
          </p:cNvSpPr>
          <p:nvPr>
            <p:ph idx="1"/>
          </p:nvPr>
        </p:nvSpPr>
        <p:spPr>
          <a:xfrm>
            <a:off x="594519" y="1690117"/>
            <a:ext cx="10989920" cy="4486845"/>
          </a:xfrm>
          <a:prstGeom prst="rect">
            <a:avLst/>
          </a:prstGeom>
        </p:spPr>
        <p:txBody>
          <a:bodyPr vert="horz" lIns="91440" tIns="45720" rIns="91440" bIns="45720" rtlCol="0">
            <a:normAutofit/>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296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CCD8B1-7DA9-46E5-8EC4-7B1E0D7E9B20}"/>
              </a:ext>
            </a:extLst>
          </p:cNvPr>
          <p:cNvSpPr/>
          <p:nvPr userDrawn="1"/>
        </p:nvSpPr>
        <p:spPr>
          <a:xfrm>
            <a:off x="6084094" y="1189038"/>
            <a:ext cx="6107906" cy="5668962"/>
          </a:xfrm>
          <a:prstGeom prst="rect">
            <a:avLst/>
          </a:prstGeom>
          <a:gradFill>
            <a:gsLst>
              <a:gs pos="0">
                <a:srgbClr val="01023B">
                  <a:alpha val="80000"/>
                </a:srgbClr>
              </a:gs>
              <a:gs pos="100000">
                <a:srgbClr val="E99757">
                  <a:lumMod val="97000"/>
                  <a:lumOff val="3000"/>
                  <a:alpha val="80000"/>
                </a:srgbClr>
              </a:gs>
              <a:gs pos="50000">
                <a:srgbClr val="A53F52">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0E18C59-4654-4610-A461-4DAD6B9AA844}"/>
              </a:ext>
            </a:extLst>
          </p:cNvPr>
          <p:cNvSpPr/>
          <p:nvPr userDrawn="1"/>
        </p:nvSpPr>
        <p:spPr>
          <a:xfrm>
            <a:off x="0" y="1189038"/>
            <a:ext cx="6096000" cy="5668962"/>
          </a:xfrm>
          <a:prstGeom prst="rect">
            <a:avLst/>
          </a:prstGeom>
          <a:solidFill>
            <a:srgbClr val="2F3342"/>
          </a:solidFill>
          <a:ln>
            <a:noFill/>
          </a:ln>
          <a:effectLst>
            <a:innerShdw blurRad="2540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94519" y="0"/>
            <a:ext cx="11002962" cy="1189038"/>
          </a:xfrm>
        </p:spPr>
        <p:txBody>
          <a:bodyPr>
            <a:normAutofit/>
          </a:bodyPr>
          <a:lstStyle>
            <a:lvl1pPr algn="ctr">
              <a:defRPr sz="3600" spc="300"/>
            </a:lvl1pPr>
          </a:lstStyle>
          <a:p>
            <a:r>
              <a:rPr lang="en-US" dirty="0"/>
              <a:t>CLICK TO EDIT MASTER TITLE STYLE</a:t>
            </a:r>
          </a:p>
        </p:txBody>
      </p:sp>
      <p:sp>
        <p:nvSpPr>
          <p:cNvPr id="3" name="Text Placeholder 2">
            <a:extLst>
              <a:ext uri="{FF2B5EF4-FFF2-40B4-BE49-F238E27FC236}">
                <a16:creationId xmlns:a16="http://schemas.microsoft.com/office/drawing/2014/main" id="{9BDA91F3-AE43-4DDA-AB24-49CF87963D72}"/>
              </a:ext>
            </a:extLst>
          </p:cNvPr>
          <p:cNvSpPr>
            <a:spLocks noGrp="1"/>
          </p:cNvSpPr>
          <p:nvPr>
            <p:ph type="body" idx="1"/>
          </p:nvPr>
        </p:nvSpPr>
        <p:spPr>
          <a:xfrm>
            <a:off x="469107" y="1827972"/>
            <a:ext cx="5157787" cy="494506"/>
          </a:xfrm>
        </p:spPr>
        <p:txBody>
          <a:bodyPr lIns="0" tIns="0" rIns="0" bIns="0" anchor="ctr"/>
          <a:lstStyle>
            <a:lvl1pPr marL="0" indent="0">
              <a:buNone/>
              <a:defRPr sz="2400" b="0" spc="6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648F6-CDB4-4032-9F98-6ED11F980765}"/>
              </a:ext>
            </a:extLst>
          </p:cNvPr>
          <p:cNvSpPr>
            <a:spLocks noGrp="1"/>
          </p:cNvSpPr>
          <p:nvPr>
            <p:ph sz="half" idx="2"/>
          </p:nvPr>
        </p:nvSpPr>
        <p:spPr>
          <a:xfrm>
            <a:off x="469107" y="2342356"/>
            <a:ext cx="5157787" cy="3684588"/>
          </a:xfrm>
        </p:spPr>
        <p:txBody>
          <a:bodyPr lIns="0" tIns="0" rIns="0" bIns="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58F648F-0299-4352-914D-9ACEEF6FE597}"/>
              </a:ext>
            </a:extLst>
          </p:cNvPr>
          <p:cNvSpPr>
            <a:spLocks noGrp="1"/>
          </p:cNvSpPr>
          <p:nvPr>
            <p:ph type="body" sz="quarter" idx="3"/>
          </p:nvPr>
        </p:nvSpPr>
        <p:spPr>
          <a:xfrm>
            <a:off x="6565107" y="1827972"/>
            <a:ext cx="5183188" cy="494506"/>
          </a:xfrm>
        </p:spPr>
        <p:txBody>
          <a:bodyPr lIns="0" tIns="0" rIns="0" bIns="0" anchor="ctr"/>
          <a:lstStyle>
            <a:lvl1pPr marL="0" indent="0">
              <a:buNone/>
              <a:defRPr sz="2400" b="0" spc="6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215A19-FA39-4BD0-87C2-8DA3B8C587BB}"/>
              </a:ext>
            </a:extLst>
          </p:cNvPr>
          <p:cNvSpPr>
            <a:spLocks noGrp="1"/>
          </p:cNvSpPr>
          <p:nvPr>
            <p:ph sz="quarter" idx="4"/>
          </p:nvPr>
        </p:nvSpPr>
        <p:spPr>
          <a:xfrm>
            <a:off x="6565107" y="2342356"/>
            <a:ext cx="5183188" cy="3684588"/>
          </a:xfrm>
        </p:spPr>
        <p:txBody>
          <a:bodyPr lIns="0" tIns="0" rIns="0" bIns="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A719B710-B005-42F3-BB0B-EDD61A824BF6}"/>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6B457843-7A19-4C1A-A6EB-82840DAE997E}"/>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Shape 61">
            <a:extLst>
              <a:ext uri="{FF2B5EF4-FFF2-40B4-BE49-F238E27FC236}">
                <a16:creationId xmlns:a16="http://schemas.microsoft.com/office/drawing/2014/main" id="{675B8062-1FC4-4E68-B7AF-45AB92A9F7B4}"/>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414559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CCD8B1-7DA9-46E5-8EC4-7B1E0D7E9B20}"/>
              </a:ext>
            </a:extLst>
          </p:cNvPr>
          <p:cNvSpPr/>
          <p:nvPr userDrawn="1"/>
        </p:nvSpPr>
        <p:spPr>
          <a:xfrm>
            <a:off x="6084094" y="1189038"/>
            <a:ext cx="6107906" cy="5668962"/>
          </a:xfrm>
          <a:prstGeom prst="rect">
            <a:avLst/>
          </a:prstGeom>
          <a:gradFill>
            <a:gsLst>
              <a:gs pos="0">
                <a:srgbClr val="01023B">
                  <a:alpha val="80000"/>
                </a:srgbClr>
              </a:gs>
              <a:gs pos="100000">
                <a:srgbClr val="E99757">
                  <a:lumMod val="97000"/>
                  <a:lumOff val="3000"/>
                  <a:alpha val="80000"/>
                </a:srgbClr>
              </a:gs>
              <a:gs pos="50000">
                <a:srgbClr val="A53F52">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0E18C59-4654-4610-A461-4DAD6B9AA844}"/>
              </a:ext>
            </a:extLst>
          </p:cNvPr>
          <p:cNvSpPr/>
          <p:nvPr userDrawn="1"/>
        </p:nvSpPr>
        <p:spPr>
          <a:xfrm>
            <a:off x="0" y="1189038"/>
            <a:ext cx="6096000" cy="5668962"/>
          </a:xfrm>
          <a:prstGeom prst="rect">
            <a:avLst/>
          </a:prstGeom>
          <a:solidFill>
            <a:srgbClr val="2F3342"/>
          </a:solidFill>
          <a:ln>
            <a:noFill/>
          </a:ln>
          <a:effectLst>
            <a:innerShdw blurRad="2540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594519" y="0"/>
            <a:ext cx="11002962" cy="1189038"/>
          </a:xfrm>
        </p:spPr>
        <p:txBody>
          <a:bodyPr>
            <a:normAutofit/>
          </a:bodyPr>
          <a:lstStyle>
            <a:lvl1pPr algn="ctr">
              <a:defRPr sz="3600" spc="300"/>
            </a:lvl1pPr>
          </a:lstStyle>
          <a:p>
            <a:r>
              <a:rPr lang="en-US" dirty="0"/>
              <a:t>CLICK TO EDIT MASTER TITLE STYLE</a:t>
            </a:r>
          </a:p>
        </p:txBody>
      </p:sp>
      <p:sp>
        <p:nvSpPr>
          <p:cNvPr id="8" name="Footer Placeholder 7">
            <a:extLst>
              <a:ext uri="{FF2B5EF4-FFF2-40B4-BE49-F238E27FC236}">
                <a16:creationId xmlns:a16="http://schemas.microsoft.com/office/drawing/2014/main" id="{A719B710-B005-42F3-BB0B-EDD61A824BF6}"/>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6B457843-7A19-4C1A-A6EB-82840DAE997E}"/>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Shape 61">
            <a:extLst>
              <a:ext uri="{FF2B5EF4-FFF2-40B4-BE49-F238E27FC236}">
                <a16:creationId xmlns:a16="http://schemas.microsoft.com/office/drawing/2014/main" id="{675B8062-1FC4-4E68-B7AF-45AB92A9F7B4}"/>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
        <p:nvSpPr>
          <p:cNvPr id="15" name="Content Placeholder 2">
            <a:extLst>
              <a:ext uri="{FF2B5EF4-FFF2-40B4-BE49-F238E27FC236}">
                <a16:creationId xmlns:a16="http://schemas.microsoft.com/office/drawing/2014/main" id="{2B178DD2-BCD4-4E9E-8EAA-0A3AB74C6160}"/>
              </a:ext>
            </a:extLst>
          </p:cNvPr>
          <p:cNvSpPr>
            <a:spLocks noGrp="1"/>
          </p:cNvSpPr>
          <p:nvPr>
            <p:ph sz="half" idx="1"/>
          </p:nvPr>
        </p:nvSpPr>
        <p:spPr>
          <a:xfrm>
            <a:off x="594519"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a:extLst>
              <a:ext uri="{FF2B5EF4-FFF2-40B4-BE49-F238E27FC236}">
                <a16:creationId xmlns:a16="http://schemas.microsoft.com/office/drawing/2014/main" id="{0B7D881D-13DE-4377-AA74-0EBFD9C9926A}"/>
              </a:ext>
            </a:extLst>
          </p:cNvPr>
          <p:cNvSpPr>
            <a:spLocks noGrp="1"/>
          </p:cNvSpPr>
          <p:nvPr>
            <p:ph sz="half" idx="2"/>
          </p:nvPr>
        </p:nvSpPr>
        <p:spPr>
          <a:xfrm>
            <a:off x="6415881"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84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E18C59-4654-4610-A461-4DAD6B9AA844}"/>
              </a:ext>
            </a:extLst>
          </p:cNvPr>
          <p:cNvSpPr/>
          <p:nvPr userDrawn="1"/>
        </p:nvSpPr>
        <p:spPr>
          <a:xfrm>
            <a:off x="0" y="0"/>
            <a:ext cx="5032374" cy="6858000"/>
          </a:xfrm>
          <a:prstGeom prst="rect">
            <a:avLst/>
          </a:prstGeom>
          <a:solidFill>
            <a:srgbClr val="2F3342"/>
          </a:solidFill>
          <a:ln>
            <a:noFill/>
          </a:ln>
          <a:effectLst>
            <a:innerShdw blurRad="2540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839788" y="801277"/>
            <a:ext cx="3932238" cy="1583703"/>
          </a:xfrm>
        </p:spPr>
        <p:txBody>
          <a:bodyPr>
            <a:normAutofit/>
          </a:bodyPr>
          <a:lstStyle>
            <a:lvl1pPr algn="l">
              <a:defRPr sz="3600" spc="3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A719B710-B005-42F3-BB0B-EDD61A824BF6}"/>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6B457843-7A19-4C1A-A6EB-82840DAE997E}"/>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Shape 61">
            <a:extLst>
              <a:ext uri="{FF2B5EF4-FFF2-40B4-BE49-F238E27FC236}">
                <a16:creationId xmlns:a16="http://schemas.microsoft.com/office/drawing/2014/main" id="{675B8062-1FC4-4E68-B7AF-45AB92A9F7B4}"/>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
        <p:nvSpPr>
          <p:cNvPr id="16" name="Text Placeholder 3">
            <a:extLst>
              <a:ext uri="{FF2B5EF4-FFF2-40B4-BE49-F238E27FC236}">
                <a16:creationId xmlns:a16="http://schemas.microsoft.com/office/drawing/2014/main" id="{1B8C1683-B5FA-422D-82FD-3E04C0D01AC4}"/>
              </a:ext>
            </a:extLst>
          </p:cNvPr>
          <p:cNvSpPr>
            <a:spLocks noGrp="1"/>
          </p:cNvSpPr>
          <p:nvPr>
            <p:ph type="body" sz="half" idx="2"/>
          </p:nvPr>
        </p:nvSpPr>
        <p:spPr>
          <a:xfrm>
            <a:off x="839788" y="2480552"/>
            <a:ext cx="3932237" cy="3388435"/>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Content Placeholder 2">
            <a:extLst>
              <a:ext uri="{FF2B5EF4-FFF2-40B4-BE49-F238E27FC236}">
                <a16:creationId xmlns:a16="http://schemas.microsoft.com/office/drawing/2014/main" id="{64332CC6-AF18-49EE-9933-50E3E93F6B86}"/>
              </a:ext>
            </a:extLst>
          </p:cNvPr>
          <p:cNvSpPr>
            <a:spLocks noGrp="1"/>
          </p:cNvSpPr>
          <p:nvPr>
            <p:ph idx="1"/>
          </p:nvPr>
        </p:nvSpPr>
        <p:spPr>
          <a:xfrm>
            <a:off x="5183188" y="801277"/>
            <a:ext cx="6565106" cy="505977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079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E18C59-4654-4610-A461-4DAD6B9AA844}"/>
              </a:ext>
            </a:extLst>
          </p:cNvPr>
          <p:cNvSpPr/>
          <p:nvPr userDrawn="1"/>
        </p:nvSpPr>
        <p:spPr>
          <a:xfrm>
            <a:off x="0" y="0"/>
            <a:ext cx="5032374" cy="6858000"/>
          </a:xfrm>
          <a:prstGeom prst="rect">
            <a:avLst/>
          </a:prstGeom>
          <a:solidFill>
            <a:srgbClr val="2F3342"/>
          </a:solidFill>
          <a:ln>
            <a:noFill/>
          </a:ln>
          <a:effectLst>
            <a:innerShdw blurRad="2540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E289BF-FC60-4B0A-9338-19DFADB75B3E}"/>
              </a:ext>
            </a:extLst>
          </p:cNvPr>
          <p:cNvSpPr>
            <a:spLocks noGrp="1"/>
          </p:cNvSpPr>
          <p:nvPr>
            <p:ph type="title" hasCustomPrompt="1"/>
          </p:nvPr>
        </p:nvSpPr>
        <p:spPr>
          <a:xfrm>
            <a:off x="839788" y="801277"/>
            <a:ext cx="3932238" cy="1583703"/>
          </a:xfrm>
        </p:spPr>
        <p:txBody>
          <a:bodyPr>
            <a:normAutofit/>
          </a:bodyPr>
          <a:lstStyle>
            <a:lvl1pPr algn="l">
              <a:defRPr sz="3600" spc="3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A719B710-B005-42F3-BB0B-EDD61A824BF6}"/>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6B457843-7A19-4C1A-A6EB-82840DAE997E}"/>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Shape 61">
            <a:extLst>
              <a:ext uri="{FF2B5EF4-FFF2-40B4-BE49-F238E27FC236}">
                <a16:creationId xmlns:a16="http://schemas.microsoft.com/office/drawing/2014/main" id="{675B8062-1FC4-4E68-B7AF-45AB92A9F7B4}"/>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
        <p:nvSpPr>
          <p:cNvPr id="15" name="Text Placeholder 3">
            <a:extLst>
              <a:ext uri="{FF2B5EF4-FFF2-40B4-BE49-F238E27FC236}">
                <a16:creationId xmlns:a16="http://schemas.microsoft.com/office/drawing/2014/main" id="{73C3E625-3996-4407-8E4D-475EF610D90C}"/>
              </a:ext>
            </a:extLst>
          </p:cNvPr>
          <p:cNvSpPr>
            <a:spLocks noGrp="1"/>
          </p:cNvSpPr>
          <p:nvPr>
            <p:ph type="body" sz="half" idx="2"/>
          </p:nvPr>
        </p:nvSpPr>
        <p:spPr>
          <a:xfrm>
            <a:off x="839788" y="2384980"/>
            <a:ext cx="3932237" cy="348400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Picture Placeholder 2">
            <a:extLst>
              <a:ext uri="{FF2B5EF4-FFF2-40B4-BE49-F238E27FC236}">
                <a16:creationId xmlns:a16="http://schemas.microsoft.com/office/drawing/2014/main" id="{E87E45D5-103F-4407-822F-E7FAE02D6ABB}"/>
              </a:ext>
            </a:extLst>
          </p:cNvPr>
          <p:cNvSpPr>
            <a:spLocks noGrp="1"/>
          </p:cNvSpPr>
          <p:nvPr>
            <p:ph type="pic" idx="1"/>
          </p:nvPr>
        </p:nvSpPr>
        <p:spPr>
          <a:xfrm>
            <a:off x="5183188" y="801277"/>
            <a:ext cx="6565106" cy="5059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91866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B0C003-2795-4473-BA28-C10CB461998B}"/>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82A626D5-ACB5-4E77-B485-5F611FBCFFA3}"/>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919432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D712C6-2A37-4F08-AF12-D70F8C8094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55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702365" y="3013675"/>
            <a:ext cx="10787270" cy="830649"/>
          </a:xfrm>
        </p:spPr>
        <p:txBody>
          <a:bodyPr anchor="ctr"/>
          <a:lstStyle>
            <a:lvl1pPr algn="ctr">
              <a:defRPr sz="6000" spc="300">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3470275" y="3890624"/>
            <a:ext cx="5251450" cy="365125"/>
          </a:xfrm>
        </p:spPr>
        <p:txBody>
          <a:bodyPr anchor="ctr"/>
          <a:lstStyle>
            <a:lvl1pPr marL="0" indent="0" algn="ctr">
              <a:lnSpc>
                <a:spcPct val="100000"/>
              </a:lnSpc>
              <a:buNone/>
              <a:defRPr sz="2400" spc="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8230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242487" y="6833286"/>
                </a:lnTo>
                <a:lnTo>
                  <a:pt x="0" y="6858000"/>
                </a:lnTo>
                <a:lnTo>
                  <a:pt x="0" y="0"/>
                </a:lnTo>
                <a:close/>
              </a:path>
            </a:pathLst>
          </a:custGeom>
          <a:effectLst>
            <a:innerShdw blurRad="254000" dist="127000">
              <a:prstClr val="black">
                <a:alpha val="50000"/>
              </a:prstClr>
            </a:innerShdw>
          </a:effectLst>
        </p:spPr>
        <p:txBody>
          <a:bodyPr anchor="ctr"/>
          <a:lstStyle>
            <a:lvl1pPr marL="0" indent="0" algn="ctr">
              <a:buNone/>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209064"/>
            <a:ext cx="5251450" cy="365125"/>
          </a:xfrm>
        </p:spPr>
        <p:txBody>
          <a:bodyPr anchor="ctr"/>
          <a:lstStyle>
            <a:lvl1pPr marL="0" indent="0">
              <a:lnSpc>
                <a:spcPct val="100000"/>
              </a:lnSpc>
              <a:buNone/>
              <a:defRPr sz="24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520779"/>
            <a:ext cx="5251450" cy="1661297"/>
          </a:xfrm>
        </p:spPr>
        <p:txBody>
          <a:bodyPr anchor="ctr"/>
          <a:lstStyle>
            <a:lvl1pPr algn="l">
              <a:defRPr sz="6000" spc="300"/>
            </a:lvl1pPr>
          </a:lstStyle>
          <a:p>
            <a:r>
              <a:rPr lang="en-US" dirty="0"/>
              <a:t>CLICK TO EDIT MASTER TITLE</a:t>
            </a:r>
          </a:p>
        </p:txBody>
      </p:sp>
    </p:spTree>
    <p:extLst>
      <p:ext uri="{BB962C8B-B14F-4D97-AF65-F5344CB8AC3E}">
        <p14:creationId xmlns:p14="http://schemas.microsoft.com/office/powerpoint/2010/main" val="5289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a:innerShdw blurRad="254000" dist="127000">
              <a:prstClr val="black">
                <a:alpha val="50000"/>
              </a:prstClr>
            </a:innerShdw>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7230B2C-7250-4568-96CF-7E5A34B3CAD3}"/>
              </a:ext>
            </a:extLst>
          </p:cNvPr>
          <p:cNvSpPr>
            <a:spLocks noGrp="1"/>
          </p:cNvSpPr>
          <p:nvPr>
            <p:ph type="title" hasCustomPrompt="1"/>
          </p:nvPr>
        </p:nvSpPr>
        <p:spPr>
          <a:xfrm>
            <a:off x="6096000" y="2520779"/>
            <a:ext cx="5251450" cy="1661297"/>
          </a:xfrm>
        </p:spPr>
        <p:txBody>
          <a:bodyPr anchor="ctr"/>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209064"/>
            <a:ext cx="5251450" cy="365125"/>
          </a:xfrm>
        </p:spPr>
        <p:txBody>
          <a:bodyPr anchor="ctr"/>
          <a:lstStyle>
            <a:lvl1pPr marL="0" indent="0">
              <a:lnSpc>
                <a:spcPct val="100000"/>
              </a:lnSpc>
              <a:buNone/>
              <a:defRPr sz="24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ub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625512"/>
            <a:ext cx="4018722" cy="4636392"/>
          </a:xfrm>
        </p:spPr>
        <p:txBody>
          <a:bodyPr lIns="0" rIns="0">
            <a:norm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Picture Placeholder 52">
            <a:extLst>
              <a:ext uri="{FF2B5EF4-FFF2-40B4-BE49-F238E27FC236}">
                <a16:creationId xmlns:a16="http://schemas.microsoft.com/office/drawing/2014/main" id="{86917B65-8F50-454E-AF7E-D53FE2DE8F04}"/>
              </a:ext>
            </a:extLst>
          </p:cNvPr>
          <p:cNvSpPr>
            <a:spLocks noGrp="1"/>
          </p:cNvSpPr>
          <p:nvPr>
            <p:ph type="pic" sz="quarter" idx="14"/>
          </p:nvPr>
        </p:nvSpPr>
        <p:spPr>
          <a:xfrm>
            <a:off x="0" y="-19878"/>
            <a:ext cx="7406905" cy="6866810"/>
          </a:xfrm>
          <a:custGeom>
            <a:avLst/>
            <a:gdLst>
              <a:gd name="connsiteX0" fmla="*/ 1312985 w 5251939"/>
              <a:gd name="connsiteY0" fmla="*/ 0 h 4878432"/>
              <a:gd name="connsiteX1" fmla="*/ 1975340 w 5251939"/>
              <a:gd name="connsiteY1" fmla="*/ 0 h 4878432"/>
              <a:gd name="connsiteX2" fmla="*/ 1975340 w 5251939"/>
              <a:gd name="connsiteY2" fmla="*/ 982231 h 4878432"/>
              <a:gd name="connsiteX3" fmla="*/ 2648832 w 5251939"/>
              <a:gd name="connsiteY3" fmla="*/ 982231 h 4878432"/>
              <a:gd name="connsiteX4" fmla="*/ 2648832 w 5251939"/>
              <a:gd name="connsiteY4" fmla="*/ 1148083 h 4878432"/>
              <a:gd name="connsiteX5" fmla="*/ 3328771 w 5251939"/>
              <a:gd name="connsiteY5" fmla="*/ 1148083 h 4878432"/>
              <a:gd name="connsiteX6" fmla="*/ 3328771 w 5251939"/>
              <a:gd name="connsiteY6" fmla="*/ 0 h 4878432"/>
              <a:gd name="connsiteX7" fmla="*/ 4572000 w 5251939"/>
              <a:gd name="connsiteY7" fmla="*/ 0 h 4878432"/>
              <a:gd name="connsiteX8" fmla="*/ 4572000 w 5251939"/>
              <a:gd name="connsiteY8" fmla="*/ 1000460 h 4878432"/>
              <a:gd name="connsiteX9" fmla="*/ 5251939 w 5251939"/>
              <a:gd name="connsiteY9" fmla="*/ 1000460 h 4878432"/>
              <a:gd name="connsiteX10" fmla="*/ 5251939 w 5251939"/>
              <a:gd name="connsiteY10" fmla="*/ 4279967 h 4878432"/>
              <a:gd name="connsiteX11" fmla="*/ 4572000 w 5251939"/>
              <a:gd name="connsiteY11" fmla="*/ 4279967 h 4878432"/>
              <a:gd name="connsiteX12" fmla="*/ 4572000 w 5251939"/>
              <a:gd name="connsiteY12" fmla="*/ 4878432 h 4878432"/>
              <a:gd name="connsiteX13" fmla="*/ 4570834 w 5251939"/>
              <a:gd name="connsiteY13" fmla="*/ 4878432 h 4878432"/>
              <a:gd name="connsiteX14" fmla="*/ 4570834 w 5251939"/>
              <a:gd name="connsiteY14" fmla="*/ 3563909 h 4878432"/>
              <a:gd name="connsiteX15" fmla="*/ 3890895 w 5251939"/>
              <a:gd name="connsiteY15" fmla="*/ 3563909 h 4878432"/>
              <a:gd name="connsiteX16" fmla="*/ 3890895 w 5251939"/>
              <a:gd name="connsiteY16" fmla="*/ 4878432 h 4878432"/>
              <a:gd name="connsiteX17" fmla="*/ 3297114 w 5251939"/>
              <a:gd name="connsiteY17" fmla="*/ 4878432 h 4878432"/>
              <a:gd name="connsiteX18" fmla="*/ 3297114 w 5251939"/>
              <a:gd name="connsiteY18" fmla="*/ 3911406 h 4878432"/>
              <a:gd name="connsiteX19" fmla="*/ 2617175 w 5251939"/>
              <a:gd name="connsiteY19" fmla="*/ 3911406 h 4878432"/>
              <a:gd name="connsiteX20" fmla="*/ 2617175 w 5251939"/>
              <a:gd name="connsiteY20" fmla="*/ 4324451 h 4878432"/>
              <a:gd name="connsiteX21" fmla="*/ 1968893 w 5251939"/>
              <a:gd name="connsiteY21" fmla="*/ 4324451 h 4878432"/>
              <a:gd name="connsiteX22" fmla="*/ 1968893 w 5251939"/>
              <a:gd name="connsiteY22" fmla="*/ 4878432 h 4878432"/>
              <a:gd name="connsiteX23" fmla="*/ 1312985 w 5251939"/>
              <a:gd name="connsiteY23" fmla="*/ 4878432 h 4878432"/>
              <a:gd name="connsiteX24" fmla="*/ 1312985 w 5251939"/>
              <a:gd name="connsiteY24" fmla="*/ 4324451 h 4878432"/>
              <a:gd name="connsiteX25" fmla="*/ 642230 w 5251939"/>
              <a:gd name="connsiteY25" fmla="*/ 4324451 h 4878432"/>
              <a:gd name="connsiteX26" fmla="*/ 642230 w 5251939"/>
              <a:gd name="connsiteY26" fmla="*/ 3624890 h 4878432"/>
              <a:gd name="connsiteX27" fmla="*/ 0 w 5251939"/>
              <a:gd name="connsiteY27" fmla="*/ 3624890 h 4878432"/>
              <a:gd name="connsiteX28" fmla="*/ 0 w 5251939"/>
              <a:gd name="connsiteY28" fmla="*/ 375409 h 4878432"/>
              <a:gd name="connsiteX29" fmla="*/ 633046 w 5251939"/>
              <a:gd name="connsiteY29" fmla="*/ 375409 h 4878432"/>
              <a:gd name="connsiteX30" fmla="*/ 633046 w 5251939"/>
              <a:gd name="connsiteY30" fmla="*/ 1379096 h 4878432"/>
              <a:gd name="connsiteX31" fmla="*/ 1312985 w 5251939"/>
              <a:gd name="connsiteY31" fmla="*/ 1379096 h 4878432"/>
              <a:gd name="connsiteX0" fmla="*/ 1312985 w 5251939"/>
              <a:gd name="connsiteY0" fmla="*/ 0 h 4878432"/>
              <a:gd name="connsiteX1" fmla="*/ 1975340 w 5251939"/>
              <a:gd name="connsiteY1" fmla="*/ 0 h 4878432"/>
              <a:gd name="connsiteX2" fmla="*/ 1975340 w 5251939"/>
              <a:gd name="connsiteY2" fmla="*/ 982231 h 4878432"/>
              <a:gd name="connsiteX3" fmla="*/ 2648832 w 5251939"/>
              <a:gd name="connsiteY3" fmla="*/ 982231 h 4878432"/>
              <a:gd name="connsiteX4" fmla="*/ 2648832 w 5251939"/>
              <a:gd name="connsiteY4" fmla="*/ 1148083 h 4878432"/>
              <a:gd name="connsiteX5" fmla="*/ 3328771 w 5251939"/>
              <a:gd name="connsiteY5" fmla="*/ 1148083 h 4878432"/>
              <a:gd name="connsiteX6" fmla="*/ 3328771 w 5251939"/>
              <a:gd name="connsiteY6" fmla="*/ 0 h 4878432"/>
              <a:gd name="connsiteX7" fmla="*/ 4572000 w 5251939"/>
              <a:gd name="connsiteY7" fmla="*/ 0 h 4878432"/>
              <a:gd name="connsiteX8" fmla="*/ 4572000 w 5251939"/>
              <a:gd name="connsiteY8" fmla="*/ 1000460 h 4878432"/>
              <a:gd name="connsiteX9" fmla="*/ 5251939 w 5251939"/>
              <a:gd name="connsiteY9" fmla="*/ 1000460 h 4878432"/>
              <a:gd name="connsiteX10" fmla="*/ 5251939 w 5251939"/>
              <a:gd name="connsiteY10" fmla="*/ 4279967 h 4878432"/>
              <a:gd name="connsiteX11" fmla="*/ 4572000 w 5251939"/>
              <a:gd name="connsiteY11" fmla="*/ 4279967 h 4878432"/>
              <a:gd name="connsiteX12" fmla="*/ 4572000 w 5251939"/>
              <a:gd name="connsiteY12" fmla="*/ 4878432 h 4878432"/>
              <a:gd name="connsiteX13" fmla="*/ 4570834 w 5251939"/>
              <a:gd name="connsiteY13" fmla="*/ 3563909 h 4878432"/>
              <a:gd name="connsiteX14" fmla="*/ 3890895 w 5251939"/>
              <a:gd name="connsiteY14" fmla="*/ 3563909 h 4878432"/>
              <a:gd name="connsiteX15" fmla="*/ 3890895 w 5251939"/>
              <a:gd name="connsiteY15" fmla="*/ 4878432 h 4878432"/>
              <a:gd name="connsiteX16" fmla="*/ 3297114 w 5251939"/>
              <a:gd name="connsiteY16" fmla="*/ 4878432 h 4878432"/>
              <a:gd name="connsiteX17" fmla="*/ 3297114 w 5251939"/>
              <a:gd name="connsiteY17" fmla="*/ 3911406 h 4878432"/>
              <a:gd name="connsiteX18" fmla="*/ 2617175 w 5251939"/>
              <a:gd name="connsiteY18" fmla="*/ 3911406 h 4878432"/>
              <a:gd name="connsiteX19" fmla="*/ 2617175 w 5251939"/>
              <a:gd name="connsiteY19" fmla="*/ 4324451 h 4878432"/>
              <a:gd name="connsiteX20" fmla="*/ 1968893 w 5251939"/>
              <a:gd name="connsiteY20" fmla="*/ 4324451 h 4878432"/>
              <a:gd name="connsiteX21" fmla="*/ 1968893 w 5251939"/>
              <a:gd name="connsiteY21" fmla="*/ 4878432 h 4878432"/>
              <a:gd name="connsiteX22" fmla="*/ 1312985 w 5251939"/>
              <a:gd name="connsiteY22" fmla="*/ 4878432 h 4878432"/>
              <a:gd name="connsiteX23" fmla="*/ 1312985 w 5251939"/>
              <a:gd name="connsiteY23" fmla="*/ 4324451 h 4878432"/>
              <a:gd name="connsiteX24" fmla="*/ 642230 w 5251939"/>
              <a:gd name="connsiteY24" fmla="*/ 4324451 h 4878432"/>
              <a:gd name="connsiteX25" fmla="*/ 642230 w 5251939"/>
              <a:gd name="connsiteY25" fmla="*/ 3624890 h 4878432"/>
              <a:gd name="connsiteX26" fmla="*/ 0 w 5251939"/>
              <a:gd name="connsiteY26" fmla="*/ 3624890 h 4878432"/>
              <a:gd name="connsiteX27" fmla="*/ 0 w 5251939"/>
              <a:gd name="connsiteY27" fmla="*/ 375409 h 4878432"/>
              <a:gd name="connsiteX28" fmla="*/ 633046 w 5251939"/>
              <a:gd name="connsiteY28" fmla="*/ 375409 h 4878432"/>
              <a:gd name="connsiteX29" fmla="*/ 633046 w 5251939"/>
              <a:gd name="connsiteY29" fmla="*/ 1379096 h 4878432"/>
              <a:gd name="connsiteX30" fmla="*/ 1312985 w 5251939"/>
              <a:gd name="connsiteY30" fmla="*/ 1379096 h 4878432"/>
              <a:gd name="connsiteX31" fmla="*/ 1312985 w 5251939"/>
              <a:gd name="connsiteY31" fmla="*/ 0 h 4878432"/>
              <a:gd name="connsiteX0" fmla="*/ 1312985 w 5251939"/>
              <a:gd name="connsiteY0" fmla="*/ 0 h 4878432"/>
              <a:gd name="connsiteX1" fmla="*/ 1975340 w 5251939"/>
              <a:gd name="connsiteY1" fmla="*/ 0 h 4878432"/>
              <a:gd name="connsiteX2" fmla="*/ 1975340 w 5251939"/>
              <a:gd name="connsiteY2" fmla="*/ 982231 h 4878432"/>
              <a:gd name="connsiteX3" fmla="*/ 2648832 w 5251939"/>
              <a:gd name="connsiteY3" fmla="*/ 982231 h 4878432"/>
              <a:gd name="connsiteX4" fmla="*/ 2648832 w 5251939"/>
              <a:gd name="connsiteY4" fmla="*/ 1148083 h 4878432"/>
              <a:gd name="connsiteX5" fmla="*/ 3328771 w 5251939"/>
              <a:gd name="connsiteY5" fmla="*/ 1148083 h 4878432"/>
              <a:gd name="connsiteX6" fmla="*/ 3328771 w 5251939"/>
              <a:gd name="connsiteY6" fmla="*/ 0 h 4878432"/>
              <a:gd name="connsiteX7" fmla="*/ 4572000 w 5251939"/>
              <a:gd name="connsiteY7" fmla="*/ 0 h 4878432"/>
              <a:gd name="connsiteX8" fmla="*/ 4572000 w 5251939"/>
              <a:gd name="connsiteY8" fmla="*/ 1000460 h 4878432"/>
              <a:gd name="connsiteX9" fmla="*/ 5251939 w 5251939"/>
              <a:gd name="connsiteY9" fmla="*/ 1000460 h 4878432"/>
              <a:gd name="connsiteX10" fmla="*/ 5251939 w 5251939"/>
              <a:gd name="connsiteY10" fmla="*/ 4279967 h 4878432"/>
              <a:gd name="connsiteX11" fmla="*/ 4572000 w 5251939"/>
              <a:gd name="connsiteY11" fmla="*/ 4279967 h 4878432"/>
              <a:gd name="connsiteX12" fmla="*/ 4570834 w 5251939"/>
              <a:gd name="connsiteY12" fmla="*/ 3563909 h 4878432"/>
              <a:gd name="connsiteX13" fmla="*/ 3890895 w 5251939"/>
              <a:gd name="connsiteY13" fmla="*/ 3563909 h 4878432"/>
              <a:gd name="connsiteX14" fmla="*/ 3890895 w 5251939"/>
              <a:gd name="connsiteY14" fmla="*/ 4878432 h 4878432"/>
              <a:gd name="connsiteX15" fmla="*/ 3297114 w 5251939"/>
              <a:gd name="connsiteY15" fmla="*/ 4878432 h 4878432"/>
              <a:gd name="connsiteX16" fmla="*/ 3297114 w 5251939"/>
              <a:gd name="connsiteY16" fmla="*/ 3911406 h 4878432"/>
              <a:gd name="connsiteX17" fmla="*/ 2617175 w 5251939"/>
              <a:gd name="connsiteY17" fmla="*/ 3911406 h 4878432"/>
              <a:gd name="connsiteX18" fmla="*/ 2617175 w 5251939"/>
              <a:gd name="connsiteY18" fmla="*/ 4324451 h 4878432"/>
              <a:gd name="connsiteX19" fmla="*/ 1968893 w 5251939"/>
              <a:gd name="connsiteY19" fmla="*/ 4324451 h 4878432"/>
              <a:gd name="connsiteX20" fmla="*/ 1968893 w 5251939"/>
              <a:gd name="connsiteY20" fmla="*/ 4878432 h 4878432"/>
              <a:gd name="connsiteX21" fmla="*/ 1312985 w 5251939"/>
              <a:gd name="connsiteY21" fmla="*/ 4878432 h 4878432"/>
              <a:gd name="connsiteX22" fmla="*/ 1312985 w 5251939"/>
              <a:gd name="connsiteY22" fmla="*/ 4324451 h 4878432"/>
              <a:gd name="connsiteX23" fmla="*/ 642230 w 5251939"/>
              <a:gd name="connsiteY23" fmla="*/ 4324451 h 4878432"/>
              <a:gd name="connsiteX24" fmla="*/ 642230 w 5251939"/>
              <a:gd name="connsiteY24" fmla="*/ 3624890 h 4878432"/>
              <a:gd name="connsiteX25" fmla="*/ 0 w 5251939"/>
              <a:gd name="connsiteY25" fmla="*/ 3624890 h 4878432"/>
              <a:gd name="connsiteX26" fmla="*/ 0 w 5251939"/>
              <a:gd name="connsiteY26" fmla="*/ 375409 h 4878432"/>
              <a:gd name="connsiteX27" fmla="*/ 633046 w 5251939"/>
              <a:gd name="connsiteY27" fmla="*/ 375409 h 4878432"/>
              <a:gd name="connsiteX28" fmla="*/ 633046 w 5251939"/>
              <a:gd name="connsiteY28" fmla="*/ 1379096 h 4878432"/>
              <a:gd name="connsiteX29" fmla="*/ 1312985 w 5251939"/>
              <a:gd name="connsiteY29" fmla="*/ 1379096 h 4878432"/>
              <a:gd name="connsiteX30" fmla="*/ 1312985 w 5251939"/>
              <a:gd name="connsiteY30" fmla="*/ 0 h 487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51939" h="4878432">
                <a:moveTo>
                  <a:pt x="1312985" y="0"/>
                </a:moveTo>
                <a:lnTo>
                  <a:pt x="1975340" y="0"/>
                </a:lnTo>
                <a:lnTo>
                  <a:pt x="1975340" y="982231"/>
                </a:lnTo>
                <a:lnTo>
                  <a:pt x="2648832" y="982231"/>
                </a:lnTo>
                <a:lnTo>
                  <a:pt x="2648832" y="1148083"/>
                </a:lnTo>
                <a:lnTo>
                  <a:pt x="3328771" y="1148083"/>
                </a:lnTo>
                <a:lnTo>
                  <a:pt x="3328771" y="0"/>
                </a:lnTo>
                <a:lnTo>
                  <a:pt x="4572000" y="0"/>
                </a:lnTo>
                <a:lnTo>
                  <a:pt x="4572000" y="1000460"/>
                </a:lnTo>
                <a:lnTo>
                  <a:pt x="5251939" y="1000460"/>
                </a:lnTo>
                <a:lnTo>
                  <a:pt x="5251939" y="4279967"/>
                </a:lnTo>
                <a:lnTo>
                  <a:pt x="4572000" y="4279967"/>
                </a:lnTo>
                <a:cubicBezTo>
                  <a:pt x="4571611" y="4041281"/>
                  <a:pt x="4571223" y="3802595"/>
                  <a:pt x="4570834" y="3563909"/>
                </a:cubicBezTo>
                <a:lnTo>
                  <a:pt x="3890895" y="3563909"/>
                </a:lnTo>
                <a:lnTo>
                  <a:pt x="3890895" y="4878432"/>
                </a:lnTo>
                <a:lnTo>
                  <a:pt x="3297114" y="4878432"/>
                </a:lnTo>
                <a:lnTo>
                  <a:pt x="3297114" y="3911406"/>
                </a:lnTo>
                <a:lnTo>
                  <a:pt x="2617175" y="3911406"/>
                </a:lnTo>
                <a:lnTo>
                  <a:pt x="2617175" y="4324451"/>
                </a:lnTo>
                <a:lnTo>
                  <a:pt x="1968893" y="4324451"/>
                </a:lnTo>
                <a:lnTo>
                  <a:pt x="1968893" y="4878432"/>
                </a:lnTo>
                <a:lnTo>
                  <a:pt x="1312985" y="4878432"/>
                </a:lnTo>
                <a:lnTo>
                  <a:pt x="1312985" y="4324451"/>
                </a:lnTo>
                <a:lnTo>
                  <a:pt x="642230" y="4324451"/>
                </a:lnTo>
                <a:lnTo>
                  <a:pt x="642230" y="3624890"/>
                </a:lnTo>
                <a:lnTo>
                  <a:pt x="0" y="3624890"/>
                </a:lnTo>
                <a:lnTo>
                  <a:pt x="0" y="375409"/>
                </a:lnTo>
                <a:lnTo>
                  <a:pt x="633046" y="375409"/>
                </a:lnTo>
                <a:lnTo>
                  <a:pt x="633046" y="1379096"/>
                </a:lnTo>
                <a:lnTo>
                  <a:pt x="1312985" y="1379096"/>
                </a:lnTo>
                <a:lnTo>
                  <a:pt x="1312985" y="0"/>
                </a:lnTo>
                <a:close/>
              </a:path>
            </a:pathLst>
          </a:custGeom>
          <a:effectLst>
            <a:innerShdw blurRad="254000" dist="127000">
              <a:prstClr val="black">
                <a:alpha val="50000"/>
              </a:prstClr>
            </a:innerShdw>
          </a:effectLst>
        </p:spPr>
        <p:txBody>
          <a:bodyPr wrap="square" anchor="ctr">
            <a:noAutofit/>
          </a:bodyPr>
          <a:lstStyle>
            <a:lvl1pPr marL="0" indent="0" algn="ctr">
              <a:buNone/>
              <a:defRPr/>
            </a:lvl1pPr>
          </a:lstStyle>
          <a:p>
            <a:r>
              <a:rPr lang="en-US"/>
              <a:t>Click icon to add picture</a:t>
            </a:r>
            <a:endParaRPr lang="en-US" dirty="0"/>
          </a:p>
        </p:txBody>
      </p:sp>
      <p:sp>
        <p:nvSpPr>
          <p:cNvPr id="58" name="Text Placeholder 2">
            <a:extLst>
              <a:ext uri="{FF2B5EF4-FFF2-40B4-BE49-F238E27FC236}">
                <a16:creationId xmlns:a16="http://schemas.microsoft.com/office/drawing/2014/main" id="{75065C5E-8027-4266-B6BE-BA117C6F7ACA}"/>
              </a:ext>
            </a:extLst>
          </p:cNvPr>
          <p:cNvSpPr>
            <a:spLocks noGrp="1"/>
          </p:cNvSpPr>
          <p:nvPr>
            <p:ph type="body" idx="13" hasCustomPrompt="1"/>
          </p:nvPr>
        </p:nvSpPr>
        <p:spPr>
          <a:xfrm>
            <a:off x="7819116" y="1003687"/>
            <a:ext cx="3991884" cy="407670"/>
          </a:xfrm>
        </p:spPr>
        <p:txBody>
          <a:bodyPr lIns="0" rIns="0" anchor="ctr">
            <a:noAutofit/>
          </a:bodyPr>
          <a:lstStyle>
            <a:lvl1pPr marL="0" indent="0">
              <a:buNone/>
              <a:defRPr sz="20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F64841-5495-4B23-A74E-409C28CB7AC1}"/>
              </a:ext>
            </a:extLst>
          </p:cNvPr>
          <p:cNvSpPr/>
          <p:nvPr userDrawn="1"/>
        </p:nvSpPr>
        <p:spPr>
          <a:xfrm>
            <a:off x="7415213" y="0"/>
            <a:ext cx="4776787" cy="6846932"/>
          </a:xfrm>
          <a:prstGeom prst="rect">
            <a:avLst/>
          </a:prstGeom>
          <a:solidFill>
            <a:srgbClr val="2F3342"/>
          </a:solidFill>
          <a:ln>
            <a:noFill/>
          </a:ln>
          <a:effectLst>
            <a:innerShdw blurRad="2540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chor="ctr">
            <a:noAutofit/>
          </a:bodyPr>
          <a:lstStyle>
            <a:lvl1pPr algn="l">
              <a:defRPr sz="3200" spc="300">
                <a:solidFill>
                  <a:schemeClr val="bg1"/>
                </a:solidFill>
              </a:defRPr>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625512"/>
            <a:ext cx="4018722" cy="4636392"/>
          </a:xfrm>
        </p:spPr>
        <p:txBody>
          <a:bodyPr lIns="0" rIns="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7819116" y="1003687"/>
            <a:ext cx="3991884" cy="407670"/>
          </a:xfrm>
        </p:spPr>
        <p:txBody>
          <a:bodyPr lIns="0" rIns="0" anchor="ctr">
            <a:noAutofit/>
          </a:bodyPr>
          <a:lstStyle>
            <a:lvl1pPr marL="0" indent="0">
              <a:buNone/>
              <a:defRPr sz="2000" spc="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sp>
        <p:nvSpPr>
          <p:cNvPr id="13" name="Content Placeholder 12">
            <a:extLst>
              <a:ext uri="{FF2B5EF4-FFF2-40B4-BE49-F238E27FC236}">
                <a16:creationId xmlns:a16="http://schemas.microsoft.com/office/drawing/2014/main" id="{483349C3-B089-45CF-9643-0D25E709663B}"/>
              </a:ext>
            </a:extLst>
          </p:cNvPr>
          <p:cNvSpPr>
            <a:spLocks noGrp="1"/>
          </p:cNvSpPr>
          <p:nvPr>
            <p:ph sz="quarter" idx="14"/>
          </p:nvPr>
        </p:nvSpPr>
        <p:spPr>
          <a:xfrm>
            <a:off x="0" y="0"/>
            <a:ext cx="7415213" cy="6858000"/>
          </a:xfrm>
        </p:spPr>
        <p:txBody>
          <a:bodyPr anchor="ctr"/>
          <a:lstStyle>
            <a:lvl1pPr marL="0" indent="0" algn="ctr">
              <a:buNone/>
              <a:defRPr/>
            </a:lvl1pPr>
          </a:lstStyle>
          <a:p>
            <a:pPr lvl="0"/>
            <a:r>
              <a:rPr lang="en-US"/>
              <a:t>Click to edit Master text styles</a:t>
            </a:r>
          </a:p>
        </p:txBody>
      </p:sp>
      <p:sp>
        <p:nvSpPr>
          <p:cNvPr id="16" name="Slide Number Placeholder 5">
            <a:extLst>
              <a:ext uri="{FF2B5EF4-FFF2-40B4-BE49-F238E27FC236}">
                <a16:creationId xmlns:a16="http://schemas.microsoft.com/office/drawing/2014/main" id="{E7D247BC-E419-4355-8738-B9CE5CA19B5C}"/>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bg1"/>
                </a:solidFill>
              </a:defRPr>
            </a:lvl1pPr>
          </a:lstStyle>
          <a:p>
            <a:fld id="{8C2E478F-E849-4A8C-AF1F-CBCC78A7CBFA}" type="slidenum">
              <a:rPr lang="en-US" smtClean="0"/>
              <a:pPr/>
              <a:t>‹#›</a:t>
            </a:fld>
            <a:endParaRPr lang="en-US" dirty="0"/>
          </a:p>
        </p:txBody>
      </p:sp>
      <p:sp>
        <p:nvSpPr>
          <p:cNvPr id="17" name="Shape 61">
            <a:extLst>
              <a:ext uri="{FF2B5EF4-FFF2-40B4-BE49-F238E27FC236}">
                <a16:creationId xmlns:a16="http://schemas.microsoft.com/office/drawing/2014/main" id="{649B49FF-0FAA-4E6C-820C-B1F434911FDC}"/>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2267695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767754" y="365125"/>
            <a:ext cx="6043246" cy="573989"/>
          </a:xfrm>
        </p:spPr>
        <p:txBody>
          <a:bodyPr anchor="ctr">
            <a:noAutofit/>
          </a:bodyPr>
          <a:lstStyle>
            <a:lvl1pPr algn="l">
              <a:defRPr sz="3600" spc="300"/>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767754" y="1625512"/>
            <a:ext cx="6043246" cy="4636392"/>
          </a:xfrm>
        </p:spPr>
        <p:txBody>
          <a:bodyPr>
            <a:normAutofit/>
          </a:bodyPr>
          <a:lstStyle>
            <a:lvl1pPr>
              <a:lnSpc>
                <a:spcPct val="150000"/>
              </a:lnSpc>
              <a:defRPr sz="1600"/>
            </a:lvl1pPr>
            <a:lvl2pPr>
              <a:lnSpc>
                <a:spcPct val="150000"/>
              </a:lnSpc>
              <a:defRPr sz="1400"/>
            </a:lvl2pPr>
            <a:lvl3pPr>
              <a:lnSpc>
                <a:spcPct val="150000"/>
              </a:lnSpc>
              <a:defRPr sz="1400"/>
            </a:lvl3pPr>
            <a:lvl4pPr>
              <a:lnSpc>
                <a:spcPct val="150000"/>
              </a:lnSpc>
              <a:defRPr sz="1200"/>
            </a:lvl4pPr>
            <a:lvl5pPr>
              <a:lnSpc>
                <a:spcPct val="15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767754" y="1003687"/>
            <a:ext cx="6043246" cy="365125"/>
          </a:xfrm>
        </p:spPr>
        <p:txBody>
          <a:bodyPr anchor="ctr">
            <a:noAutofit/>
          </a:bodyPr>
          <a:lstStyle>
            <a:lvl1pPr marL="0" indent="0">
              <a:buNone/>
              <a:defRPr sz="20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a:innerShdw blurRad="254000" dist="127000">
              <a:prstClr val="black">
                <a:alpha val="50000"/>
              </a:prstClr>
            </a:innerShdw>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5904689" y="5038489"/>
            <a:ext cx="5933872" cy="365125"/>
          </a:xfrm>
        </p:spPr>
        <p:txBody>
          <a:bodyPr anchor="ctr"/>
          <a:lstStyle>
            <a:lvl1pPr marL="0" indent="0" algn="ctr">
              <a:lnSpc>
                <a:spcPct val="100000"/>
              </a:lnSpc>
              <a:buNone/>
              <a:defRPr sz="2400" spc="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Rectangle 6">
            <a:extLst>
              <a:ext uri="{FF2B5EF4-FFF2-40B4-BE49-F238E27FC236}">
                <a16:creationId xmlns:a16="http://schemas.microsoft.com/office/drawing/2014/main" id="{E7E94348-3BFC-4B39-9C3B-628E777B98F4}"/>
              </a:ext>
            </a:extLst>
          </p:cNvPr>
          <p:cNvSpPr/>
          <p:nvPr userDrawn="1"/>
        </p:nvSpPr>
        <p:spPr>
          <a:xfrm>
            <a:off x="0" y="0"/>
            <a:ext cx="6107906" cy="6858000"/>
          </a:xfrm>
          <a:custGeom>
            <a:avLst/>
            <a:gdLst>
              <a:gd name="connsiteX0" fmla="*/ 0 w 6107906"/>
              <a:gd name="connsiteY0" fmla="*/ 0 h 6858000"/>
              <a:gd name="connsiteX1" fmla="*/ 6107906 w 6107906"/>
              <a:gd name="connsiteY1" fmla="*/ 0 h 6858000"/>
              <a:gd name="connsiteX2" fmla="*/ 6107906 w 6107906"/>
              <a:gd name="connsiteY2" fmla="*/ 6858000 h 6858000"/>
              <a:gd name="connsiteX3" fmla="*/ 0 w 6107906"/>
              <a:gd name="connsiteY3" fmla="*/ 6858000 h 6858000"/>
              <a:gd name="connsiteX4" fmla="*/ 0 w 6107906"/>
              <a:gd name="connsiteY4" fmla="*/ 0 h 6858000"/>
              <a:gd name="connsiteX0" fmla="*/ 0 w 6107906"/>
              <a:gd name="connsiteY0" fmla="*/ 0 h 6858000"/>
              <a:gd name="connsiteX1" fmla="*/ 6107906 w 6107906"/>
              <a:gd name="connsiteY1" fmla="*/ 0 h 6858000"/>
              <a:gd name="connsiteX2" fmla="*/ 4233386 w 6107906"/>
              <a:gd name="connsiteY2" fmla="*/ 6858000 h 6858000"/>
              <a:gd name="connsiteX3" fmla="*/ 0 w 6107906"/>
              <a:gd name="connsiteY3" fmla="*/ 6858000 h 6858000"/>
              <a:gd name="connsiteX4" fmla="*/ 0 w 6107906"/>
              <a:gd name="connsiteY4" fmla="*/ 0 h 6858000"/>
              <a:gd name="connsiteX0" fmla="*/ 0 w 6107906"/>
              <a:gd name="connsiteY0" fmla="*/ 0 h 6858000"/>
              <a:gd name="connsiteX1" fmla="*/ 6107906 w 6107906"/>
              <a:gd name="connsiteY1" fmla="*/ 0 h 6858000"/>
              <a:gd name="connsiteX2" fmla="*/ 4593309 w 6107906"/>
              <a:gd name="connsiteY2" fmla="*/ 6848272 h 6858000"/>
              <a:gd name="connsiteX3" fmla="*/ 0 w 6107906"/>
              <a:gd name="connsiteY3" fmla="*/ 6858000 h 6858000"/>
              <a:gd name="connsiteX4" fmla="*/ 0 w 6107906"/>
              <a:gd name="connsiteY4" fmla="*/ 0 h 6858000"/>
              <a:gd name="connsiteX0" fmla="*/ 1517515 w 6107906"/>
              <a:gd name="connsiteY0" fmla="*/ 0 h 6858000"/>
              <a:gd name="connsiteX1" fmla="*/ 6107906 w 6107906"/>
              <a:gd name="connsiteY1" fmla="*/ 0 h 6858000"/>
              <a:gd name="connsiteX2" fmla="*/ 4593309 w 6107906"/>
              <a:gd name="connsiteY2" fmla="*/ 6848272 h 6858000"/>
              <a:gd name="connsiteX3" fmla="*/ 0 w 6107906"/>
              <a:gd name="connsiteY3" fmla="*/ 6858000 h 6858000"/>
              <a:gd name="connsiteX4" fmla="*/ 1517515 w 610790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906" h="6858000">
                <a:moveTo>
                  <a:pt x="1517515" y="0"/>
                </a:moveTo>
                <a:lnTo>
                  <a:pt x="6107906" y="0"/>
                </a:lnTo>
                <a:lnTo>
                  <a:pt x="4593309" y="6848272"/>
                </a:lnTo>
                <a:lnTo>
                  <a:pt x="0" y="6858000"/>
                </a:lnTo>
                <a:lnTo>
                  <a:pt x="1517515" y="0"/>
                </a:lnTo>
                <a:close/>
              </a:path>
            </a:pathLst>
          </a:custGeom>
          <a:gradFill>
            <a:gsLst>
              <a:gs pos="0">
                <a:srgbClr val="01023B">
                  <a:alpha val="80000"/>
                </a:srgbClr>
              </a:gs>
              <a:gs pos="100000">
                <a:srgbClr val="E99757">
                  <a:lumMod val="97000"/>
                  <a:lumOff val="3000"/>
                  <a:alpha val="80000"/>
                </a:srgbClr>
              </a:gs>
              <a:gs pos="50000">
                <a:srgbClr val="A53F52">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904689" y="1546699"/>
            <a:ext cx="5933872" cy="3491790"/>
          </a:xfrm>
        </p:spPr>
        <p:txBody>
          <a:bodyPr anchor="ctr"/>
          <a:lstStyle>
            <a:lvl1pPr algn="ctr">
              <a:defRPr sz="6000" b="1" spc="300">
                <a:solidFill>
                  <a:schemeClr val="tx1"/>
                </a:solidFill>
              </a:defRPr>
            </a:lvl1pPr>
          </a:lstStyle>
          <a:p>
            <a:r>
              <a:rPr lang="en-US" dirty="0"/>
              <a:t>CLICK TO EDIT MASTER TITLE</a:t>
            </a:r>
          </a:p>
        </p:txBody>
      </p:sp>
    </p:spTree>
    <p:extLst>
      <p:ext uri="{BB962C8B-B14F-4D97-AF65-F5344CB8AC3E}">
        <p14:creationId xmlns:p14="http://schemas.microsoft.com/office/powerpoint/2010/main" val="125731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B66B20-A484-4A16-A015-2118F9AF2101}"/>
              </a:ext>
            </a:extLst>
          </p:cNvPr>
          <p:cNvSpPr/>
          <p:nvPr userDrawn="1"/>
        </p:nvSpPr>
        <p:spPr>
          <a:xfrm>
            <a:off x="0" y="0"/>
            <a:ext cx="6107906" cy="6858000"/>
          </a:xfrm>
          <a:custGeom>
            <a:avLst/>
            <a:gdLst>
              <a:gd name="connsiteX0" fmla="*/ 0 w 6107906"/>
              <a:gd name="connsiteY0" fmla="*/ 0 h 6858000"/>
              <a:gd name="connsiteX1" fmla="*/ 6107906 w 6107906"/>
              <a:gd name="connsiteY1" fmla="*/ 0 h 6858000"/>
              <a:gd name="connsiteX2" fmla="*/ 6107906 w 6107906"/>
              <a:gd name="connsiteY2" fmla="*/ 6858000 h 6858000"/>
              <a:gd name="connsiteX3" fmla="*/ 0 w 6107906"/>
              <a:gd name="connsiteY3" fmla="*/ 6858000 h 6858000"/>
              <a:gd name="connsiteX4" fmla="*/ 0 w 6107906"/>
              <a:gd name="connsiteY4" fmla="*/ 0 h 6858000"/>
              <a:gd name="connsiteX0" fmla="*/ 0 w 6107906"/>
              <a:gd name="connsiteY0" fmla="*/ 0 h 6858000"/>
              <a:gd name="connsiteX1" fmla="*/ 6107906 w 6107906"/>
              <a:gd name="connsiteY1" fmla="*/ 0 h 6858000"/>
              <a:gd name="connsiteX2" fmla="*/ 4233386 w 6107906"/>
              <a:gd name="connsiteY2" fmla="*/ 6858000 h 6858000"/>
              <a:gd name="connsiteX3" fmla="*/ 0 w 6107906"/>
              <a:gd name="connsiteY3" fmla="*/ 6858000 h 6858000"/>
              <a:gd name="connsiteX4" fmla="*/ 0 w 610790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906" h="6858000">
                <a:moveTo>
                  <a:pt x="0" y="0"/>
                </a:moveTo>
                <a:lnTo>
                  <a:pt x="6107906" y="0"/>
                </a:lnTo>
                <a:lnTo>
                  <a:pt x="4233386" y="6858000"/>
                </a:lnTo>
                <a:lnTo>
                  <a:pt x="0" y="6858000"/>
                </a:lnTo>
                <a:lnTo>
                  <a:pt x="0" y="0"/>
                </a:lnTo>
                <a:close/>
              </a:path>
            </a:pathLst>
          </a:custGeom>
          <a:gradFill>
            <a:gsLst>
              <a:gs pos="0">
                <a:srgbClr val="01023B">
                  <a:alpha val="80000"/>
                </a:srgbClr>
              </a:gs>
              <a:gs pos="100000">
                <a:srgbClr val="E99757">
                  <a:lumMod val="97000"/>
                  <a:lumOff val="3000"/>
                  <a:alpha val="80000"/>
                </a:srgbClr>
              </a:gs>
              <a:gs pos="50000">
                <a:srgbClr val="A53F52">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209064"/>
            <a:ext cx="5251450" cy="365125"/>
          </a:xfrm>
        </p:spPr>
        <p:txBody>
          <a:bodyPr anchor="ctr"/>
          <a:lstStyle>
            <a:lvl1pPr marL="0" indent="0">
              <a:lnSpc>
                <a:spcPct val="100000"/>
              </a:lnSpc>
              <a:buNone/>
              <a:defRPr sz="24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520779"/>
            <a:ext cx="5251450" cy="1661297"/>
          </a:xfrm>
        </p:spPr>
        <p:txBody>
          <a:bodyPr anchor="ctr"/>
          <a:lstStyle>
            <a:lvl1pPr algn="l">
              <a:defRPr sz="6000" spc="300"/>
            </a:lvl1pPr>
          </a:lstStyle>
          <a:p>
            <a:r>
              <a:rPr lang="en-US" dirty="0"/>
              <a:t>CLICK TO EDIT MASTER TITLE</a:t>
            </a:r>
          </a:p>
        </p:txBody>
      </p:sp>
    </p:spTree>
    <p:extLst>
      <p:ext uri="{BB962C8B-B14F-4D97-AF65-F5344CB8AC3E}">
        <p14:creationId xmlns:p14="http://schemas.microsoft.com/office/powerpoint/2010/main" val="245735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7" name="Shape 61">
            <a:extLst>
              <a:ext uri="{FF2B5EF4-FFF2-40B4-BE49-F238E27FC236}">
                <a16:creationId xmlns:a16="http://schemas.microsoft.com/office/drawing/2014/main" id="{0A2ACE11-44E0-44ED-AA10-CB0B57204E89}"/>
              </a:ext>
            </a:extLst>
          </p:cNvPr>
          <p:cNvSpPr/>
          <p:nvPr userDrawn="1"/>
        </p:nvSpPr>
        <p:spPr>
          <a:xfrm>
            <a:off x="10184825" y="6413649"/>
            <a:ext cx="1531638"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i="0" kern="1200" spc="0" dirty="0">
                <a:solidFill>
                  <a:srgbClr val="2C2153"/>
                </a:solidFill>
                <a:latin typeface="+mn-lt"/>
                <a:ea typeface="+mn-ea"/>
                <a:cs typeface="+mn-cs"/>
                <a:sym typeface="Bebas"/>
              </a:rPr>
              <a:t>iamv1ncent</a:t>
            </a:r>
            <a:endParaRPr lang="en-US" sz="2400" b="1" i="0" spc="0" dirty="0">
              <a:solidFill>
                <a:srgbClr val="A53F52"/>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50" r:id="rId1"/>
    <p:sldLayoutId id="2147483667" r:id="rId2"/>
    <p:sldLayoutId id="2147483651" r:id="rId3"/>
    <p:sldLayoutId id="2147483668" r:id="rId4"/>
    <p:sldLayoutId id="2147483660" r:id="rId5"/>
    <p:sldLayoutId id="2147483664" r:id="rId6"/>
    <p:sldLayoutId id="2147483661" r:id="rId7"/>
    <p:sldLayoutId id="2147483674" r:id="rId8"/>
    <p:sldLayoutId id="2147483675" r:id="rId9"/>
    <p:sldLayoutId id="2147483673" r:id="rId10"/>
    <p:sldLayoutId id="2147483653" r:id="rId11"/>
    <p:sldLayoutId id="2147483670" r:id="rId12"/>
    <p:sldLayoutId id="2147483671" r:id="rId13"/>
    <p:sldLayoutId id="2147483672" r:id="rId14"/>
    <p:sldLayoutId id="2147483655" r:id="rId15"/>
    <p:sldLayoutId id="2147483666" r:id="rId16"/>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0" y="0"/>
            <a:ext cx="12192000" cy="6858000"/>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p:txBody>
          <a:bodyPr>
            <a:normAutofit fontScale="90000"/>
          </a:bodyPr>
          <a:lstStyle/>
          <a:p>
            <a:r>
              <a:rPr lang="en-US" dirty="0"/>
              <a:t>DECEIVING RESPONDER</a:t>
            </a:r>
            <a:endParaRPr lang="en-US" dirty="0">
              <a:solidFill>
                <a:schemeClr val="bg1"/>
              </a:solidFill>
            </a:endParaRPr>
          </a:p>
        </p:txBody>
      </p:sp>
      <p:sp>
        <p:nvSpPr>
          <p:cNvPr id="2" name="TextBox 1">
            <a:extLst>
              <a:ext uri="{FF2B5EF4-FFF2-40B4-BE49-F238E27FC236}">
                <a16:creationId xmlns:a16="http://schemas.microsoft.com/office/drawing/2014/main" id="{634924DE-B30E-42BE-BE03-5537057B8727}"/>
              </a:ext>
            </a:extLst>
          </p:cNvPr>
          <p:cNvSpPr txBox="1"/>
          <p:nvPr/>
        </p:nvSpPr>
        <p:spPr>
          <a:xfrm>
            <a:off x="9821733" y="6217920"/>
            <a:ext cx="2173044" cy="369332"/>
          </a:xfrm>
          <a:prstGeom prst="rect">
            <a:avLst/>
          </a:prstGeom>
          <a:noFill/>
        </p:spPr>
        <p:txBody>
          <a:bodyPr wrap="square" rtlCol="0">
            <a:spAutoFit/>
          </a:bodyPr>
          <a:lstStyle/>
          <a:p>
            <a:pPr algn="ctr"/>
            <a:r>
              <a:rPr lang="en-US" dirty="0">
                <a:solidFill>
                  <a:schemeClr val="bg1">
                    <a:lumMod val="95000"/>
                  </a:schemeClr>
                </a:solidFill>
                <a:latin typeface="+mj-lt"/>
              </a:rPr>
              <a:t>iamv1nc3nt</a:t>
            </a:r>
          </a:p>
        </p:txBody>
      </p:sp>
    </p:spTree>
    <p:extLst>
      <p:ext uri="{BB962C8B-B14F-4D97-AF65-F5344CB8AC3E}">
        <p14:creationId xmlns:p14="http://schemas.microsoft.com/office/powerpoint/2010/main" val="11020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1D00-A897-4E38-A8F6-CE957C8B762F}"/>
              </a:ext>
            </a:extLst>
          </p:cNvPr>
          <p:cNvSpPr>
            <a:spLocks noGrp="1"/>
          </p:cNvSpPr>
          <p:nvPr>
            <p:ph type="title"/>
          </p:nvPr>
        </p:nvSpPr>
        <p:spPr/>
        <p:txBody>
          <a:bodyPr/>
          <a:lstStyle/>
          <a:p>
            <a:r>
              <a:rPr lang="en-US" dirty="0"/>
              <a:t>Local admin</a:t>
            </a:r>
          </a:p>
        </p:txBody>
      </p:sp>
      <p:sp>
        <p:nvSpPr>
          <p:cNvPr id="3" name="Slide Number Placeholder 2">
            <a:extLst>
              <a:ext uri="{FF2B5EF4-FFF2-40B4-BE49-F238E27FC236}">
                <a16:creationId xmlns:a16="http://schemas.microsoft.com/office/drawing/2014/main" id="{7196076A-1BB8-49DA-9697-44A1CFB56ABF}"/>
              </a:ext>
            </a:extLst>
          </p:cNvPr>
          <p:cNvSpPr>
            <a:spLocks noGrp="1"/>
          </p:cNvSpPr>
          <p:nvPr>
            <p:ph type="sldNum" sz="quarter" idx="12"/>
          </p:nvPr>
        </p:nvSpPr>
        <p:spPr/>
        <p:txBody>
          <a:bodyPr/>
          <a:lstStyle/>
          <a:p>
            <a:fld id="{8C2E478F-E849-4A8C-AF1F-CBCC78A7CBFA}" type="slidenum">
              <a:rPr lang="en-US" smtClean="0"/>
              <a:t>10</a:t>
            </a:fld>
            <a:endParaRPr lang="en-US" dirty="0"/>
          </a:p>
        </p:txBody>
      </p:sp>
      <p:sp>
        <p:nvSpPr>
          <p:cNvPr id="4" name="Text Placeholder 3">
            <a:extLst>
              <a:ext uri="{FF2B5EF4-FFF2-40B4-BE49-F238E27FC236}">
                <a16:creationId xmlns:a16="http://schemas.microsoft.com/office/drawing/2014/main" id="{CCBDF740-4792-48B2-A896-63DF70859A30}"/>
              </a:ext>
            </a:extLst>
          </p:cNvPr>
          <p:cNvSpPr>
            <a:spLocks noGrp="1"/>
          </p:cNvSpPr>
          <p:nvPr>
            <p:ph type="body" sz="half" idx="2"/>
          </p:nvPr>
        </p:nvSpPr>
        <p:spPr/>
        <p:txBody>
          <a:bodyPr/>
          <a:lstStyle/>
          <a:p>
            <a:r>
              <a:rPr lang="en-US" dirty="0"/>
              <a:t>When we drop to our shell, we’re local admin.  If there are processes running as the Domain Admin, we can migrate into one of those and then it’s game over.</a:t>
            </a:r>
          </a:p>
        </p:txBody>
      </p:sp>
      <p:pic>
        <p:nvPicPr>
          <p:cNvPr id="10" name="Picture Placeholder 9">
            <a:extLst>
              <a:ext uri="{FF2B5EF4-FFF2-40B4-BE49-F238E27FC236}">
                <a16:creationId xmlns:a16="http://schemas.microsoft.com/office/drawing/2014/main" id="{AAA75BD1-A738-4695-ADE6-DE4F1E2CB5FA}"/>
              </a:ext>
            </a:extLst>
          </p:cNvPr>
          <p:cNvPicPr>
            <a:picLocks noGrp="1" noChangeAspect="1"/>
          </p:cNvPicPr>
          <p:nvPr>
            <p:ph type="pic" idx="1"/>
          </p:nvPr>
        </p:nvPicPr>
        <p:blipFill>
          <a:blip r:embed="rId2"/>
          <a:stretch>
            <a:fillRect/>
          </a:stretch>
        </p:blipFill>
        <p:spPr>
          <a:xfrm>
            <a:off x="5163792" y="1366837"/>
            <a:ext cx="6829425" cy="4124325"/>
          </a:xfrm>
        </p:spPr>
      </p:pic>
    </p:spTree>
    <p:extLst>
      <p:ext uri="{BB962C8B-B14F-4D97-AF65-F5344CB8AC3E}">
        <p14:creationId xmlns:p14="http://schemas.microsoft.com/office/powerpoint/2010/main" val="892618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DCA58BFB-754E-44CD-B9BE-4DC3E43287C2}"/>
              </a:ext>
            </a:extLst>
          </p:cNvPr>
          <p:cNvPicPr>
            <a:picLocks noGrp="1" noChangeAspect="1"/>
          </p:cNvPicPr>
          <p:nvPr>
            <p:ph type="pic" sz="quarter" idx="14"/>
          </p:nvPr>
        </p:nvPicPr>
        <p:blipFill>
          <a:blip r:embed="rId2"/>
          <a:srcRect l="5667" r="5667"/>
          <a:stretch>
            <a:fillRect/>
          </a:stretch>
        </p:blipFill>
        <p:spPr/>
      </p:pic>
      <p:sp>
        <p:nvSpPr>
          <p:cNvPr id="11" name="Rectangle 13">
            <a:extLst>
              <a:ext uri="{FF2B5EF4-FFF2-40B4-BE49-F238E27FC236}">
                <a16:creationId xmlns:a16="http://schemas.microsoft.com/office/drawing/2014/main" id="{D59D4F5E-0D68-46FB-B499-329ED58DA289}"/>
              </a:ext>
              <a:ext uri="{C183D7F6-B498-43B3-948B-1728B52AA6E4}">
                <adec:decorative xmlns:adec="http://schemas.microsoft.com/office/drawing/2017/decorative" val="1"/>
              </a:ext>
            </a:extLst>
          </p:cNvPr>
          <p:cNvSpPr/>
          <p:nvPr/>
        </p:nvSpPr>
        <p:spPr>
          <a:xfrm>
            <a:off x="0" y="11068"/>
            <a:ext cx="5416550" cy="6846932"/>
          </a:xfrm>
          <a:prstGeom prst="rect">
            <a:avLst/>
          </a:prstGeom>
          <a:gradFill flip="none" rotWithShape="1">
            <a:gsLst>
              <a:gs pos="0">
                <a:srgbClr val="01023B">
                  <a:alpha val="50000"/>
                </a:srgbClr>
              </a:gs>
              <a:gs pos="100000">
                <a:srgbClr val="E99757">
                  <a:alpha val="50000"/>
                </a:srgbClr>
              </a:gs>
              <a:gs pos="50000">
                <a:srgbClr val="A53F52">
                  <a:alpha val="5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A3F530F9-BDB1-49E4-9EFF-B9535CF653A7}"/>
              </a:ext>
            </a:extLst>
          </p:cNvPr>
          <p:cNvSpPr>
            <a:spLocks noGrp="1"/>
          </p:cNvSpPr>
          <p:nvPr>
            <p:ph type="title"/>
          </p:nvPr>
        </p:nvSpPr>
        <p:spPr/>
        <p:txBody>
          <a:bodyPr>
            <a:normAutofit fontScale="90000"/>
          </a:bodyPr>
          <a:lstStyle/>
          <a:p>
            <a:pPr algn="l"/>
            <a:r>
              <a:rPr lang="en-US" dirty="0"/>
              <a:t>defensive techniques</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p:txBody>
          <a:bodyPr>
            <a:normAutofit/>
          </a:bodyPr>
          <a:lstStyle/>
          <a:p>
            <a:r>
              <a:rPr lang="en-US" dirty="0"/>
              <a:t>Disable multicast name resolution in Group Policy</a:t>
            </a:r>
          </a:p>
          <a:p>
            <a:r>
              <a:rPr lang="en-US" dirty="0"/>
              <a:t>Disable the NetBIOS option in in DHCP</a:t>
            </a:r>
          </a:p>
          <a:p>
            <a:r>
              <a:rPr lang="en-US" dirty="0"/>
              <a:t>Enable SMB Signing</a:t>
            </a:r>
          </a:p>
          <a:p>
            <a:pPr marL="0" indent="0">
              <a:buNone/>
            </a:pPr>
            <a:endParaRPr lang="en-US" dirty="0"/>
          </a:p>
        </p:txBody>
      </p:sp>
      <p:sp>
        <p:nvSpPr>
          <p:cNvPr id="71" name="Slide Number Placeholder 70">
            <a:extLst>
              <a:ext uri="{FF2B5EF4-FFF2-40B4-BE49-F238E27FC236}">
                <a16:creationId xmlns:a16="http://schemas.microsoft.com/office/drawing/2014/main" id="{D222F862-D4C8-42C6-BB64-662A73425911}"/>
              </a:ext>
            </a:extLst>
          </p:cNvPr>
          <p:cNvSpPr>
            <a:spLocks noGrp="1"/>
          </p:cNvSpPr>
          <p:nvPr>
            <p:ph type="sldNum" sz="quarter" idx="4"/>
          </p:nvPr>
        </p:nvSpPr>
        <p:spPr/>
        <p:txBody>
          <a:bodyPr/>
          <a:lstStyle/>
          <a:p>
            <a:fld id="{8C2E478F-E849-4A8C-AF1F-CBCC78A7CBFA}" type="slidenum">
              <a:rPr lang="en-US" smtClean="0"/>
              <a:t>11</a:t>
            </a:fld>
            <a:endParaRPr lang="en-US" dirty="0"/>
          </a:p>
        </p:txBody>
      </p:sp>
    </p:spTree>
    <p:extLst>
      <p:ext uri="{BB962C8B-B14F-4D97-AF65-F5344CB8AC3E}">
        <p14:creationId xmlns:p14="http://schemas.microsoft.com/office/powerpoint/2010/main" val="993914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2429C36-F857-4FAB-BC00-E40C7404A23B}"/>
              </a:ext>
            </a:extLst>
          </p:cNvPr>
          <p:cNvPicPr>
            <a:picLocks noGrp="1" noChangeAspect="1"/>
          </p:cNvPicPr>
          <p:nvPr>
            <p:ph type="pic" sz="quarter" idx="14"/>
          </p:nvPr>
        </p:nvPicPr>
        <p:blipFill>
          <a:blip r:embed="rId3"/>
          <a:srcRect l="10445" r="10445"/>
          <a:stretch>
            <a:fillRect/>
          </a:stretch>
        </p:blipFill>
        <p:spPr/>
      </p:pic>
      <p:sp>
        <p:nvSpPr>
          <p:cNvPr id="11" name="Rectangle 13">
            <a:extLst>
              <a:ext uri="{FF2B5EF4-FFF2-40B4-BE49-F238E27FC236}">
                <a16:creationId xmlns:a16="http://schemas.microsoft.com/office/drawing/2014/main" id="{D59D4F5E-0D68-46FB-B499-329ED58DA289}"/>
              </a:ext>
              <a:ext uri="{C183D7F6-B498-43B3-948B-1728B52AA6E4}">
                <adec:decorative xmlns:adec="http://schemas.microsoft.com/office/drawing/2017/decorative" val="1"/>
              </a:ext>
            </a:extLst>
          </p:cNvPr>
          <p:cNvSpPr/>
          <p:nvPr/>
        </p:nvSpPr>
        <p:spPr>
          <a:xfrm>
            <a:off x="0" y="11068"/>
            <a:ext cx="5416550" cy="6846932"/>
          </a:xfrm>
          <a:prstGeom prst="rect">
            <a:avLst/>
          </a:prstGeom>
          <a:gradFill flip="none" rotWithShape="1">
            <a:gsLst>
              <a:gs pos="0">
                <a:srgbClr val="01023B">
                  <a:alpha val="50000"/>
                </a:srgbClr>
              </a:gs>
              <a:gs pos="100000">
                <a:srgbClr val="E99757">
                  <a:alpha val="50000"/>
                </a:srgbClr>
              </a:gs>
              <a:gs pos="50000">
                <a:srgbClr val="A53F52">
                  <a:alpha val="5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A3F530F9-BDB1-49E4-9EFF-B9535CF653A7}"/>
              </a:ext>
            </a:extLst>
          </p:cNvPr>
          <p:cNvSpPr>
            <a:spLocks noGrp="1"/>
          </p:cNvSpPr>
          <p:nvPr>
            <p:ph type="title"/>
          </p:nvPr>
        </p:nvSpPr>
        <p:spPr/>
        <p:txBody>
          <a:bodyPr>
            <a:normAutofit fontScale="90000"/>
          </a:bodyPr>
          <a:lstStyle/>
          <a:p>
            <a:pPr algn="l"/>
            <a:r>
              <a:rPr lang="en-US" dirty="0"/>
              <a:t>reality</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p:txBody>
          <a:bodyPr>
            <a:normAutofit/>
          </a:bodyPr>
          <a:lstStyle/>
          <a:p>
            <a:r>
              <a:rPr lang="en-US" dirty="0"/>
              <a:t>Legacy systems fail to work correctly</a:t>
            </a:r>
          </a:p>
          <a:p>
            <a:r>
              <a:rPr lang="en-US" dirty="0"/>
              <a:t>Legacy multifunction devices no longer scan to file</a:t>
            </a:r>
          </a:p>
          <a:p>
            <a:r>
              <a:rPr lang="en-US" dirty="0"/>
              <a:t>In-house administrator configures system with static IP, fails to select the option to “Disable NetBIOS over TCP/IP”, and gets owned</a:t>
            </a:r>
          </a:p>
          <a:p>
            <a:r>
              <a:rPr lang="en-US" dirty="0"/>
              <a:t>Client has an old </a:t>
            </a:r>
            <a:r>
              <a:rPr lang="en-US" dirty="0" err="1"/>
              <a:t>Solidworks</a:t>
            </a:r>
            <a:r>
              <a:rPr lang="en-US" dirty="0"/>
              <a:t> Simulation license ($$$$) running on  Windows XP</a:t>
            </a:r>
          </a:p>
        </p:txBody>
      </p:sp>
      <p:sp>
        <p:nvSpPr>
          <p:cNvPr id="71" name="Slide Number Placeholder 70">
            <a:extLst>
              <a:ext uri="{FF2B5EF4-FFF2-40B4-BE49-F238E27FC236}">
                <a16:creationId xmlns:a16="http://schemas.microsoft.com/office/drawing/2014/main" id="{D222F862-D4C8-42C6-BB64-662A73425911}"/>
              </a:ext>
            </a:extLst>
          </p:cNvPr>
          <p:cNvSpPr>
            <a:spLocks noGrp="1"/>
          </p:cNvSpPr>
          <p:nvPr>
            <p:ph type="sldNum" sz="quarter" idx="4"/>
          </p:nvPr>
        </p:nvSpPr>
        <p:spPr/>
        <p:txBody>
          <a:bodyPr/>
          <a:lstStyle/>
          <a:p>
            <a:fld id="{8C2E478F-E849-4A8C-AF1F-CBCC78A7CBFA}" type="slidenum">
              <a:rPr lang="en-US" smtClean="0"/>
              <a:t>12</a:t>
            </a:fld>
            <a:endParaRPr lang="en-US" dirty="0"/>
          </a:p>
        </p:txBody>
      </p:sp>
    </p:spTree>
    <p:extLst>
      <p:ext uri="{BB962C8B-B14F-4D97-AF65-F5344CB8AC3E}">
        <p14:creationId xmlns:p14="http://schemas.microsoft.com/office/powerpoint/2010/main" val="192804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5B536E2-0217-4A51-9506-3A2EF68EF605}"/>
              </a:ext>
            </a:extLst>
          </p:cNvPr>
          <p:cNvPicPr>
            <a:picLocks noGrp="1" noChangeAspect="1"/>
          </p:cNvPicPr>
          <p:nvPr>
            <p:ph type="pic" sz="quarter" idx="14"/>
          </p:nvPr>
        </p:nvPicPr>
        <p:blipFill>
          <a:blip r:embed="rId3"/>
          <a:stretch>
            <a:fillRect/>
          </a:stretch>
        </p:blipFill>
        <p:spPr>
          <a:xfrm>
            <a:off x="644061" y="2749586"/>
            <a:ext cx="4807877" cy="966407"/>
          </a:xfrm>
        </p:spPr>
      </p:pic>
      <p:sp>
        <p:nvSpPr>
          <p:cNvPr id="8" name="Title 7">
            <a:extLst>
              <a:ext uri="{FF2B5EF4-FFF2-40B4-BE49-F238E27FC236}">
                <a16:creationId xmlns:a16="http://schemas.microsoft.com/office/drawing/2014/main" id="{A3F530F9-BDB1-49E4-9EFF-B9535CF653A7}"/>
              </a:ext>
            </a:extLst>
          </p:cNvPr>
          <p:cNvSpPr>
            <a:spLocks noGrp="1"/>
          </p:cNvSpPr>
          <p:nvPr>
            <p:ph type="title"/>
          </p:nvPr>
        </p:nvSpPr>
        <p:spPr>
          <a:xfrm>
            <a:off x="5844418" y="2945796"/>
            <a:ext cx="6043246" cy="573989"/>
          </a:xfrm>
        </p:spPr>
        <p:txBody>
          <a:bodyPr>
            <a:normAutofit fontScale="90000"/>
          </a:bodyPr>
          <a:lstStyle/>
          <a:p>
            <a:pPr algn="ctr"/>
            <a:r>
              <a:rPr lang="en-US" dirty="0"/>
              <a:t>Cue transition music</a:t>
            </a:r>
          </a:p>
        </p:txBody>
      </p:sp>
      <p:sp>
        <p:nvSpPr>
          <p:cNvPr id="71" name="Slide Number Placeholder 70">
            <a:extLst>
              <a:ext uri="{FF2B5EF4-FFF2-40B4-BE49-F238E27FC236}">
                <a16:creationId xmlns:a16="http://schemas.microsoft.com/office/drawing/2014/main" id="{D222F862-D4C8-42C6-BB64-662A73425911}"/>
              </a:ext>
            </a:extLst>
          </p:cNvPr>
          <p:cNvSpPr>
            <a:spLocks noGrp="1"/>
          </p:cNvSpPr>
          <p:nvPr>
            <p:ph type="sldNum" sz="quarter" idx="4"/>
          </p:nvPr>
        </p:nvSpPr>
        <p:spPr/>
        <p:txBody>
          <a:bodyPr/>
          <a:lstStyle/>
          <a:p>
            <a:fld id="{8C2E478F-E849-4A8C-AF1F-CBCC78A7CBFA}" type="slidenum">
              <a:rPr lang="en-US" smtClean="0"/>
              <a:t>13</a:t>
            </a:fld>
            <a:endParaRPr lang="en-US" dirty="0"/>
          </a:p>
        </p:txBody>
      </p:sp>
      <p:sp>
        <p:nvSpPr>
          <p:cNvPr id="7" name="Rectangle 13">
            <a:extLst>
              <a:ext uri="{FF2B5EF4-FFF2-40B4-BE49-F238E27FC236}">
                <a16:creationId xmlns:a16="http://schemas.microsoft.com/office/drawing/2014/main" id="{D687D26E-D67A-4318-AAB1-DCEAA89EEB21}"/>
              </a:ext>
              <a:ext uri="{C183D7F6-B498-43B3-948B-1728B52AA6E4}">
                <adec:decorative xmlns:adec="http://schemas.microsoft.com/office/drawing/2017/decorative" val="1"/>
              </a:ext>
            </a:extLst>
          </p:cNvPr>
          <p:cNvSpPr/>
          <p:nvPr/>
        </p:nvSpPr>
        <p:spPr>
          <a:xfrm>
            <a:off x="0" y="0"/>
            <a:ext cx="6096000" cy="6882714"/>
          </a:xfrm>
          <a:prstGeom prst="parallelogram">
            <a:avLst>
              <a:gd name="adj" fmla="val 40974"/>
            </a:avLst>
          </a:prstGeom>
          <a:gradFill flip="none" rotWithShape="1">
            <a:gsLst>
              <a:gs pos="0">
                <a:srgbClr val="01023B">
                  <a:alpha val="50000"/>
                </a:srgbClr>
              </a:gs>
              <a:gs pos="100000">
                <a:srgbClr val="E99757">
                  <a:alpha val="50000"/>
                </a:srgbClr>
              </a:gs>
              <a:gs pos="50000">
                <a:srgbClr val="A53F52">
                  <a:alpha val="50000"/>
                </a:srgb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119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CFE0DDD1-8341-4CE9-835E-C3CEFAA87F5B}"/>
              </a:ext>
            </a:extLst>
          </p:cNvPr>
          <p:cNvPicPr>
            <a:picLocks noGrp="1" noChangeAspect="1"/>
          </p:cNvPicPr>
          <p:nvPr>
            <p:ph type="pic" sz="quarter" idx="14"/>
          </p:nvPr>
        </p:nvPicPr>
        <p:blipFill>
          <a:blip r:embed="rId3"/>
          <a:srcRect l="13537" r="13537"/>
          <a:stretch>
            <a:fillRect/>
          </a:stretch>
        </p:blipFill>
        <p:spPr/>
      </p:pic>
      <p:sp>
        <p:nvSpPr>
          <p:cNvPr id="44" name="Freeform: Shape 43">
            <a:extLst>
              <a:ext uri="{FF2B5EF4-FFF2-40B4-BE49-F238E27FC236}">
                <a16:creationId xmlns:a16="http://schemas.microsoft.com/office/drawing/2014/main" id="{785F2504-A35A-4AAB-94E4-C1479349F703}"/>
              </a:ext>
              <a:ext uri="{C183D7F6-B498-43B3-948B-1728B52AA6E4}">
                <adec:decorative xmlns:adec="http://schemas.microsoft.com/office/drawing/2017/decorative" val="1"/>
              </a:ext>
            </a:extLst>
          </p:cNvPr>
          <p:cNvSpPr/>
          <p:nvPr/>
        </p:nvSpPr>
        <p:spPr>
          <a:xfrm>
            <a:off x="-1" y="-19878"/>
            <a:ext cx="7406905" cy="6866810"/>
          </a:xfrm>
          <a:custGeom>
            <a:avLst/>
            <a:gdLst>
              <a:gd name="connsiteX0" fmla="*/ 1851727 w 7406905"/>
              <a:gd name="connsiteY0" fmla="*/ 0 h 6866810"/>
              <a:gd name="connsiteX1" fmla="*/ 2785858 w 7406905"/>
              <a:gd name="connsiteY1" fmla="*/ 0 h 6866810"/>
              <a:gd name="connsiteX2" fmla="*/ 2785858 w 7406905"/>
              <a:gd name="connsiteY2" fmla="*/ 1382574 h 6866810"/>
              <a:gd name="connsiteX3" fmla="*/ 3735696 w 7406905"/>
              <a:gd name="connsiteY3" fmla="*/ 1382574 h 6866810"/>
              <a:gd name="connsiteX4" fmla="*/ 3735696 w 7406905"/>
              <a:gd name="connsiteY4" fmla="*/ 1616025 h 6866810"/>
              <a:gd name="connsiteX5" fmla="*/ 4694626 w 7406905"/>
              <a:gd name="connsiteY5" fmla="*/ 1616025 h 6866810"/>
              <a:gd name="connsiteX6" fmla="*/ 4694626 w 7406905"/>
              <a:gd name="connsiteY6" fmla="*/ 0 h 6866810"/>
              <a:gd name="connsiteX7" fmla="*/ 6447975 w 7406905"/>
              <a:gd name="connsiteY7" fmla="*/ 0 h 6866810"/>
              <a:gd name="connsiteX8" fmla="*/ 6447975 w 7406905"/>
              <a:gd name="connsiteY8" fmla="*/ 1408233 h 6866810"/>
              <a:gd name="connsiteX9" fmla="*/ 7406905 w 7406905"/>
              <a:gd name="connsiteY9" fmla="*/ 1408233 h 6866810"/>
              <a:gd name="connsiteX10" fmla="*/ 7406905 w 7406905"/>
              <a:gd name="connsiteY10" fmla="*/ 6024420 h 6866810"/>
              <a:gd name="connsiteX11" fmla="*/ 6447975 w 7406905"/>
              <a:gd name="connsiteY11" fmla="*/ 6024420 h 6866810"/>
              <a:gd name="connsiteX12" fmla="*/ 6446330 w 7406905"/>
              <a:gd name="connsiteY12" fmla="*/ 5016507 h 6866810"/>
              <a:gd name="connsiteX13" fmla="*/ 5487400 w 7406905"/>
              <a:gd name="connsiteY13" fmla="*/ 5016507 h 6866810"/>
              <a:gd name="connsiteX14" fmla="*/ 5487400 w 7406905"/>
              <a:gd name="connsiteY14" fmla="*/ 6866810 h 6866810"/>
              <a:gd name="connsiteX15" fmla="*/ 4649980 w 7406905"/>
              <a:gd name="connsiteY15" fmla="*/ 6866810 h 6866810"/>
              <a:gd name="connsiteX16" fmla="*/ 4649980 w 7406905"/>
              <a:gd name="connsiteY16" fmla="*/ 5505639 h 6866810"/>
              <a:gd name="connsiteX17" fmla="*/ 3691050 w 7406905"/>
              <a:gd name="connsiteY17" fmla="*/ 5505639 h 6866810"/>
              <a:gd name="connsiteX18" fmla="*/ 3691050 w 7406905"/>
              <a:gd name="connsiteY18" fmla="*/ 6087035 h 6866810"/>
              <a:gd name="connsiteX19" fmla="*/ 2776766 w 7406905"/>
              <a:gd name="connsiteY19" fmla="*/ 6087035 h 6866810"/>
              <a:gd name="connsiteX20" fmla="*/ 2776766 w 7406905"/>
              <a:gd name="connsiteY20" fmla="*/ 6866810 h 6866810"/>
              <a:gd name="connsiteX21" fmla="*/ 1851727 w 7406905"/>
              <a:gd name="connsiteY21" fmla="*/ 6866810 h 6866810"/>
              <a:gd name="connsiteX22" fmla="*/ 1851727 w 7406905"/>
              <a:gd name="connsiteY22" fmla="*/ 6087035 h 6866810"/>
              <a:gd name="connsiteX23" fmla="*/ 905749 w 7406905"/>
              <a:gd name="connsiteY23" fmla="*/ 6087035 h 6866810"/>
              <a:gd name="connsiteX24" fmla="*/ 905749 w 7406905"/>
              <a:gd name="connsiteY24" fmla="*/ 5102343 h 6866810"/>
              <a:gd name="connsiteX25" fmla="*/ 0 w 7406905"/>
              <a:gd name="connsiteY25" fmla="*/ 5102343 h 6866810"/>
              <a:gd name="connsiteX26" fmla="*/ 0 w 7406905"/>
              <a:gd name="connsiteY26" fmla="*/ 528420 h 6866810"/>
              <a:gd name="connsiteX27" fmla="*/ 892796 w 7406905"/>
              <a:gd name="connsiteY27" fmla="*/ 528420 h 6866810"/>
              <a:gd name="connsiteX28" fmla="*/ 892796 w 7406905"/>
              <a:gd name="connsiteY28" fmla="*/ 1941196 h 6866810"/>
              <a:gd name="connsiteX29" fmla="*/ 1851727 w 7406905"/>
              <a:gd name="connsiteY29" fmla="*/ 1941196 h 686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06905" h="6866810">
                <a:moveTo>
                  <a:pt x="1851727" y="0"/>
                </a:moveTo>
                <a:lnTo>
                  <a:pt x="2785858" y="0"/>
                </a:lnTo>
                <a:lnTo>
                  <a:pt x="2785858" y="1382574"/>
                </a:lnTo>
                <a:lnTo>
                  <a:pt x="3735696" y="1382574"/>
                </a:lnTo>
                <a:lnTo>
                  <a:pt x="3735696" y="1616025"/>
                </a:lnTo>
                <a:lnTo>
                  <a:pt x="4694626" y="1616025"/>
                </a:lnTo>
                <a:lnTo>
                  <a:pt x="4694626" y="0"/>
                </a:lnTo>
                <a:lnTo>
                  <a:pt x="6447975" y="0"/>
                </a:lnTo>
                <a:lnTo>
                  <a:pt x="6447975" y="1408233"/>
                </a:lnTo>
                <a:lnTo>
                  <a:pt x="7406905" y="1408233"/>
                </a:lnTo>
                <a:lnTo>
                  <a:pt x="7406905" y="6024420"/>
                </a:lnTo>
                <a:lnTo>
                  <a:pt x="6447975" y="6024420"/>
                </a:lnTo>
                <a:cubicBezTo>
                  <a:pt x="6447426" y="5688449"/>
                  <a:pt x="6446879" y="5352478"/>
                  <a:pt x="6446330" y="5016507"/>
                </a:cubicBezTo>
                <a:lnTo>
                  <a:pt x="5487400" y="5016507"/>
                </a:lnTo>
                <a:lnTo>
                  <a:pt x="5487400" y="6866810"/>
                </a:lnTo>
                <a:lnTo>
                  <a:pt x="4649980" y="6866810"/>
                </a:lnTo>
                <a:lnTo>
                  <a:pt x="4649980" y="5505639"/>
                </a:lnTo>
                <a:lnTo>
                  <a:pt x="3691050" y="5505639"/>
                </a:lnTo>
                <a:lnTo>
                  <a:pt x="3691050" y="6087035"/>
                </a:lnTo>
                <a:lnTo>
                  <a:pt x="2776766" y="6087035"/>
                </a:lnTo>
                <a:lnTo>
                  <a:pt x="2776766" y="6866810"/>
                </a:lnTo>
                <a:lnTo>
                  <a:pt x="1851727" y="6866810"/>
                </a:lnTo>
                <a:lnTo>
                  <a:pt x="1851727" y="6087035"/>
                </a:lnTo>
                <a:lnTo>
                  <a:pt x="905749" y="6087035"/>
                </a:lnTo>
                <a:lnTo>
                  <a:pt x="905749" y="5102343"/>
                </a:lnTo>
                <a:lnTo>
                  <a:pt x="0" y="5102343"/>
                </a:lnTo>
                <a:lnTo>
                  <a:pt x="0" y="528420"/>
                </a:lnTo>
                <a:lnTo>
                  <a:pt x="892796" y="528420"/>
                </a:lnTo>
                <a:lnTo>
                  <a:pt x="892796" y="1941196"/>
                </a:lnTo>
                <a:lnTo>
                  <a:pt x="1851727" y="1941196"/>
                </a:lnTo>
                <a:close/>
              </a:path>
            </a:pathLst>
          </a:custGeom>
          <a:gradFill>
            <a:gsLst>
              <a:gs pos="0">
                <a:srgbClr val="01023B">
                  <a:alpha val="50000"/>
                </a:srgbClr>
              </a:gs>
              <a:gs pos="100000">
                <a:srgbClr val="E99757">
                  <a:alpha val="50000"/>
                </a:srgbClr>
              </a:gs>
              <a:gs pos="50000">
                <a:srgbClr val="A53F52">
                  <a:alpha val="5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50AEA731-C7D0-4A0E-B871-4F369D8BEAC5}"/>
              </a:ext>
            </a:extLst>
          </p:cNvPr>
          <p:cNvSpPr>
            <a:spLocks noGrp="1"/>
          </p:cNvSpPr>
          <p:nvPr>
            <p:ph type="title"/>
          </p:nvPr>
        </p:nvSpPr>
        <p:spPr/>
        <p:txBody>
          <a:bodyPr/>
          <a:lstStyle/>
          <a:p>
            <a:r>
              <a:rPr lang="en-US" dirty="0" err="1"/>
              <a:t>DECEPTIOn</a:t>
            </a:r>
            <a:endParaRPr lang="en-US" dirty="0"/>
          </a:p>
        </p:txBody>
      </p:sp>
      <p:sp>
        <p:nvSpPr>
          <p:cNvPr id="14" name="Text Placeholder 13">
            <a:extLst>
              <a:ext uri="{FF2B5EF4-FFF2-40B4-BE49-F238E27FC236}">
                <a16:creationId xmlns:a16="http://schemas.microsoft.com/office/drawing/2014/main" id="{4A4D6BAE-677F-4450-AE14-AD8224A4660A}"/>
              </a:ext>
            </a:extLst>
          </p:cNvPr>
          <p:cNvSpPr>
            <a:spLocks noGrp="1"/>
          </p:cNvSpPr>
          <p:nvPr>
            <p:ph type="body" idx="13"/>
          </p:nvPr>
        </p:nvSpPr>
        <p:spPr/>
        <p:txBody>
          <a:bodyPr>
            <a:normAutofit fontScale="85000" lnSpcReduction="20000"/>
          </a:bodyPr>
          <a:lstStyle/>
          <a:p>
            <a:r>
              <a:rPr lang="en-US" dirty="0"/>
              <a:t>Deception vs Honeypot</a:t>
            </a:r>
          </a:p>
        </p:txBody>
      </p:sp>
      <p:sp>
        <p:nvSpPr>
          <p:cNvPr id="13" name="Content Placeholder 12">
            <a:extLst>
              <a:ext uri="{FF2B5EF4-FFF2-40B4-BE49-F238E27FC236}">
                <a16:creationId xmlns:a16="http://schemas.microsoft.com/office/drawing/2014/main" id="{A4E49AC7-7A73-4B51-BDF6-EABA3162F4B7}"/>
              </a:ext>
            </a:extLst>
          </p:cNvPr>
          <p:cNvSpPr>
            <a:spLocks noGrp="1"/>
          </p:cNvSpPr>
          <p:nvPr>
            <p:ph idx="1"/>
          </p:nvPr>
        </p:nvSpPr>
        <p:spPr>
          <a:xfrm>
            <a:off x="7792279" y="1625512"/>
            <a:ext cx="4018722" cy="4867364"/>
          </a:xfrm>
        </p:spPr>
        <p:txBody>
          <a:bodyPr>
            <a:normAutofit/>
          </a:bodyPr>
          <a:lstStyle/>
          <a:p>
            <a:pPr marL="0" indent="0">
              <a:buNone/>
            </a:pPr>
            <a:r>
              <a:rPr lang="en-US" sz="1500" dirty="0"/>
              <a:t>Honeypots are fake systems that appear to be vulnerable whereas deception technologies take this concept to the next level.  We can deploy systems, services, or little breadcrumbs that act as tripwires to alert us to the presence of an attacker.  </a:t>
            </a:r>
          </a:p>
        </p:txBody>
      </p:sp>
      <p:sp>
        <p:nvSpPr>
          <p:cNvPr id="35" name="Slide Number Placeholder 34">
            <a:extLst>
              <a:ext uri="{FF2B5EF4-FFF2-40B4-BE49-F238E27FC236}">
                <a16:creationId xmlns:a16="http://schemas.microsoft.com/office/drawing/2014/main" id="{2DD84183-8918-4B86-8418-5094E7C47E67}"/>
              </a:ext>
            </a:extLst>
          </p:cNvPr>
          <p:cNvSpPr>
            <a:spLocks noGrp="1"/>
          </p:cNvSpPr>
          <p:nvPr>
            <p:ph type="sldNum" sz="quarter" idx="4"/>
          </p:nvPr>
        </p:nvSpPr>
        <p:spPr/>
        <p:txBody>
          <a:bodyPr/>
          <a:lstStyle/>
          <a:p>
            <a:fld id="{8C2E478F-E849-4A8C-AF1F-CBCC78A7CBFA}" type="slidenum">
              <a:rPr lang="en-US" smtClean="0"/>
              <a:t>14</a:t>
            </a:fld>
            <a:endParaRPr lang="en-US" dirty="0"/>
          </a:p>
        </p:txBody>
      </p:sp>
    </p:spTree>
    <p:extLst>
      <p:ext uri="{BB962C8B-B14F-4D97-AF65-F5344CB8AC3E}">
        <p14:creationId xmlns:p14="http://schemas.microsoft.com/office/powerpoint/2010/main" val="27203617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5F05-8E3A-4687-B9B1-4D611012C1C4}"/>
              </a:ext>
            </a:extLst>
          </p:cNvPr>
          <p:cNvSpPr>
            <a:spLocks noGrp="1"/>
          </p:cNvSpPr>
          <p:nvPr>
            <p:ph type="title"/>
          </p:nvPr>
        </p:nvSpPr>
        <p:spPr/>
        <p:txBody>
          <a:bodyPr/>
          <a:lstStyle/>
          <a:p>
            <a:r>
              <a:rPr lang="en-US" dirty="0"/>
              <a:t>Story Wizard</a:t>
            </a:r>
          </a:p>
        </p:txBody>
      </p:sp>
      <p:sp>
        <p:nvSpPr>
          <p:cNvPr id="3" name="Slide Number Placeholder 2">
            <a:extLst>
              <a:ext uri="{FF2B5EF4-FFF2-40B4-BE49-F238E27FC236}">
                <a16:creationId xmlns:a16="http://schemas.microsoft.com/office/drawing/2014/main" id="{529FAC9E-0B3B-48F9-A460-4A30123EF991}"/>
              </a:ext>
            </a:extLst>
          </p:cNvPr>
          <p:cNvSpPr>
            <a:spLocks noGrp="1"/>
          </p:cNvSpPr>
          <p:nvPr>
            <p:ph type="sldNum" sz="quarter" idx="12"/>
          </p:nvPr>
        </p:nvSpPr>
        <p:spPr/>
        <p:txBody>
          <a:bodyPr/>
          <a:lstStyle/>
          <a:p>
            <a:fld id="{8C2E478F-E849-4A8C-AF1F-CBCC78A7CBFA}" type="slidenum">
              <a:rPr lang="en-US" smtClean="0"/>
              <a:t>15</a:t>
            </a:fld>
            <a:endParaRPr lang="en-US" dirty="0"/>
          </a:p>
        </p:txBody>
      </p:sp>
      <p:sp>
        <p:nvSpPr>
          <p:cNvPr id="4" name="Text Placeholder 3">
            <a:extLst>
              <a:ext uri="{FF2B5EF4-FFF2-40B4-BE49-F238E27FC236}">
                <a16:creationId xmlns:a16="http://schemas.microsoft.com/office/drawing/2014/main" id="{435D4B48-152D-44F9-ABAE-B504172A9242}"/>
              </a:ext>
            </a:extLst>
          </p:cNvPr>
          <p:cNvSpPr>
            <a:spLocks noGrp="1"/>
          </p:cNvSpPr>
          <p:nvPr>
            <p:ph type="body" sz="half" idx="2"/>
          </p:nvPr>
        </p:nvSpPr>
        <p:spPr/>
        <p:txBody>
          <a:bodyPr/>
          <a:lstStyle/>
          <a:p>
            <a:r>
              <a:rPr lang="en-US" dirty="0"/>
              <a:t>We can choose from predefined server builds which can be launched as nested virtual machines under the existing virtual machine or they can be exported and imported on a separate hypervisor.</a:t>
            </a:r>
          </a:p>
        </p:txBody>
      </p:sp>
      <p:pic>
        <p:nvPicPr>
          <p:cNvPr id="6" name="Picture Placeholder 5">
            <a:extLst>
              <a:ext uri="{FF2B5EF4-FFF2-40B4-BE49-F238E27FC236}">
                <a16:creationId xmlns:a16="http://schemas.microsoft.com/office/drawing/2014/main" id="{2E17673B-273C-43A2-84DE-1DB69F4795E9}"/>
              </a:ext>
            </a:extLst>
          </p:cNvPr>
          <p:cNvPicPr>
            <a:picLocks noGrp="1" noChangeAspect="1"/>
          </p:cNvPicPr>
          <p:nvPr>
            <p:ph type="pic" idx="1"/>
          </p:nvPr>
        </p:nvPicPr>
        <p:blipFill>
          <a:blip r:embed="rId2"/>
          <a:stretch>
            <a:fillRect/>
          </a:stretch>
        </p:blipFill>
        <p:spPr>
          <a:xfrm>
            <a:off x="5190186" y="876525"/>
            <a:ext cx="6898783" cy="5104950"/>
          </a:xfrm>
          <a:prstGeom prst="rect">
            <a:avLst/>
          </a:prstGeom>
        </p:spPr>
      </p:pic>
    </p:spTree>
    <p:extLst>
      <p:ext uri="{BB962C8B-B14F-4D97-AF65-F5344CB8AC3E}">
        <p14:creationId xmlns:p14="http://schemas.microsoft.com/office/powerpoint/2010/main" val="152439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C5A3-2542-48EB-B043-A13C739856AE}"/>
              </a:ext>
            </a:extLst>
          </p:cNvPr>
          <p:cNvSpPr>
            <a:spLocks noGrp="1"/>
          </p:cNvSpPr>
          <p:nvPr>
            <p:ph type="title"/>
          </p:nvPr>
        </p:nvSpPr>
        <p:spPr/>
        <p:txBody>
          <a:bodyPr/>
          <a:lstStyle/>
          <a:p>
            <a:r>
              <a:rPr lang="en-US" dirty="0"/>
              <a:t>Story Decoy customization</a:t>
            </a:r>
          </a:p>
        </p:txBody>
      </p:sp>
      <p:sp>
        <p:nvSpPr>
          <p:cNvPr id="3" name="Slide Number Placeholder 2">
            <a:extLst>
              <a:ext uri="{FF2B5EF4-FFF2-40B4-BE49-F238E27FC236}">
                <a16:creationId xmlns:a16="http://schemas.microsoft.com/office/drawing/2014/main" id="{CC9F0144-4126-4E5D-B8A7-E9C787D454A7}"/>
              </a:ext>
            </a:extLst>
          </p:cNvPr>
          <p:cNvSpPr>
            <a:spLocks noGrp="1"/>
          </p:cNvSpPr>
          <p:nvPr>
            <p:ph type="sldNum" sz="quarter" idx="12"/>
          </p:nvPr>
        </p:nvSpPr>
        <p:spPr/>
        <p:txBody>
          <a:bodyPr/>
          <a:lstStyle/>
          <a:p>
            <a:fld id="{8C2E478F-E849-4A8C-AF1F-CBCC78A7CBFA}" type="slidenum">
              <a:rPr lang="en-US" smtClean="0"/>
              <a:t>16</a:t>
            </a:fld>
            <a:endParaRPr lang="en-US" dirty="0"/>
          </a:p>
        </p:txBody>
      </p:sp>
      <p:sp>
        <p:nvSpPr>
          <p:cNvPr id="4" name="Text Placeholder 3">
            <a:extLst>
              <a:ext uri="{FF2B5EF4-FFF2-40B4-BE49-F238E27FC236}">
                <a16:creationId xmlns:a16="http://schemas.microsoft.com/office/drawing/2014/main" id="{1B6BAF67-E085-4DFC-B25C-1BB30548890C}"/>
              </a:ext>
            </a:extLst>
          </p:cNvPr>
          <p:cNvSpPr>
            <a:spLocks noGrp="1"/>
          </p:cNvSpPr>
          <p:nvPr>
            <p:ph type="body" sz="half" idx="2"/>
          </p:nvPr>
        </p:nvSpPr>
        <p:spPr/>
        <p:txBody>
          <a:bodyPr/>
          <a:lstStyle/>
          <a:p>
            <a:r>
              <a:rPr lang="en-US" dirty="0"/>
              <a:t>We configure the basic information and save it.  When the story configuration is finished, the system builds the server.</a:t>
            </a:r>
          </a:p>
        </p:txBody>
      </p:sp>
      <p:pic>
        <p:nvPicPr>
          <p:cNvPr id="6" name="Picture Placeholder 5">
            <a:extLst>
              <a:ext uri="{FF2B5EF4-FFF2-40B4-BE49-F238E27FC236}">
                <a16:creationId xmlns:a16="http://schemas.microsoft.com/office/drawing/2014/main" id="{C49A9BC7-CCCD-4D7F-973F-64FA9F019C06}"/>
              </a:ext>
            </a:extLst>
          </p:cNvPr>
          <p:cNvPicPr>
            <a:picLocks noGrp="1" noChangeAspect="1"/>
          </p:cNvPicPr>
          <p:nvPr>
            <p:ph type="pic" idx="1"/>
          </p:nvPr>
        </p:nvPicPr>
        <p:blipFill>
          <a:blip r:embed="rId2"/>
          <a:stretch>
            <a:fillRect/>
          </a:stretch>
        </p:blipFill>
        <p:spPr>
          <a:xfrm>
            <a:off x="5368067" y="565631"/>
            <a:ext cx="6519778" cy="5726737"/>
          </a:xfrm>
          <a:prstGeom prst="rect">
            <a:avLst/>
          </a:prstGeom>
        </p:spPr>
      </p:pic>
    </p:spTree>
    <p:extLst>
      <p:ext uri="{BB962C8B-B14F-4D97-AF65-F5344CB8AC3E}">
        <p14:creationId xmlns:p14="http://schemas.microsoft.com/office/powerpoint/2010/main" val="89812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BC6D-DDB5-4204-95FD-B3416BC0E3BB}"/>
              </a:ext>
            </a:extLst>
          </p:cNvPr>
          <p:cNvSpPr>
            <a:spLocks noGrp="1"/>
          </p:cNvSpPr>
          <p:nvPr>
            <p:ph type="title"/>
          </p:nvPr>
        </p:nvSpPr>
        <p:spPr/>
        <p:txBody>
          <a:bodyPr/>
          <a:lstStyle/>
          <a:p>
            <a:r>
              <a:rPr lang="en-US" dirty="0"/>
              <a:t>Responder decoy</a:t>
            </a:r>
          </a:p>
        </p:txBody>
      </p:sp>
      <p:sp>
        <p:nvSpPr>
          <p:cNvPr id="3" name="Slide Number Placeholder 2">
            <a:extLst>
              <a:ext uri="{FF2B5EF4-FFF2-40B4-BE49-F238E27FC236}">
                <a16:creationId xmlns:a16="http://schemas.microsoft.com/office/drawing/2014/main" id="{6B2ADF53-0201-4C97-A8F7-E7102BA62FAE}"/>
              </a:ext>
            </a:extLst>
          </p:cNvPr>
          <p:cNvSpPr>
            <a:spLocks noGrp="1"/>
          </p:cNvSpPr>
          <p:nvPr>
            <p:ph type="sldNum" sz="quarter" idx="12"/>
          </p:nvPr>
        </p:nvSpPr>
        <p:spPr/>
        <p:txBody>
          <a:bodyPr/>
          <a:lstStyle/>
          <a:p>
            <a:fld id="{8C2E478F-E849-4A8C-AF1F-CBCC78A7CBFA}" type="slidenum">
              <a:rPr lang="en-US" smtClean="0"/>
              <a:t>17</a:t>
            </a:fld>
            <a:endParaRPr lang="en-US" dirty="0"/>
          </a:p>
        </p:txBody>
      </p:sp>
      <p:sp>
        <p:nvSpPr>
          <p:cNvPr id="4" name="Text Placeholder 3">
            <a:extLst>
              <a:ext uri="{FF2B5EF4-FFF2-40B4-BE49-F238E27FC236}">
                <a16:creationId xmlns:a16="http://schemas.microsoft.com/office/drawing/2014/main" id="{825C5A60-1864-49B7-A2F8-C92E9EC08A25}"/>
              </a:ext>
            </a:extLst>
          </p:cNvPr>
          <p:cNvSpPr>
            <a:spLocks noGrp="1"/>
          </p:cNvSpPr>
          <p:nvPr>
            <p:ph type="body" sz="half" idx="2"/>
          </p:nvPr>
        </p:nvSpPr>
        <p:spPr/>
        <p:txBody>
          <a:bodyPr/>
          <a:lstStyle/>
          <a:p>
            <a:r>
              <a:rPr lang="en-US" dirty="0"/>
              <a:t>While the story wizard is convenient for quickly deploying decoys, we have to accept the prepackaged configuration.</a:t>
            </a:r>
          </a:p>
        </p:txBody>
      </p:sp>
      <p:pic>
        <p:nvPicPr>
          <p:cNvPr id="6" name="Picture Placeholder 5">
            <a:extLst>
              <a:ext uri="{FF2B5EF4-FFF2-40B4-BE49-F238E27FC236}">
                <a16:creationId xmlns:a16="http://schemas.microsoft.com/office/drawing/2014/main" id="{E1BEBC4A-F473-46BC-9FF6-9D92B6A36153}"/>
              </a:ext>
            </a:extLst>
          </p:cNvPr>
          <p:cNvPicPr>
            <a:picLocks noGrp="1" noChangeAspect="1"/>
          </p:cNvPicPr>
          <p:nvPr>
            <p:ph type="pic" idx="1"/>
          </p:nvPr>
        </p:nvPicPr>
        <p:blipFill>
          <a:blip r:embed="rId2"/>
          <a:stretch>
            <a:fillRect/>
          </a:stretch>
        </p:blipFill>
        <p:spPr>
          <a:xfrm>
            <a:off x="5248256" y="1775326"/>
            <a:ext cx="6744961" cy="3307347"/>
          </a:xfrm>
          <a:prstGeom prst="rect">
            <a:avLst/>
          </a:prstGeom>
        </p:spPr>
      </p:pic>
    </p:spTree>
    <p:extLst>
      <p:ext uri="{BB962C8B-B14F-4D97-AF65-F5344CB8AC3E}">
        <p14:creationId xmlns:p14="http://schemas.microsoft.com/office/powerpoint/2010/main" val="260614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DBB1-6C2D-4E50-8C9D-FAA263CEEE11}"/>
              </a:ext>
            </a:extLst>
          </p:cNvPr>
          <p:cNvSpPr>
            <a:spLocks noGrp="1"/>
          </p:cNvSpPr>
          <p:nvPr>
            <p:ph type="title"/>
          </p:nvPr>
        </p:nvSpPr>
        <p:spPr/>
        <p:txBody>
          <a:bodyPr/>
          <a:lstStyle/>
          <a:p>
            <a:r>
              <a:rPr lang="en-US" dirty="0"/>
              <a:t>Blank slate</a:t>
            </a:r>
          </a:p>
        </p:txBody>
      </p:sp>
      <p:sp>
        <p:nvSpPr>
          <p:cNvPr id="3" name="Slide Number Placeholder 2">
            <a:extLst>
              <a:ext uri="{FF2B5EF4-FFF2-40B4-BE49-F238E27FC236}">
                <a16:creationId xmlns:a16="http://schemas.microsoft.com/office/drawing/2014/main" id="{17913D63-F9CF-48B2-8C9E-34BD27FA56A8}"/>
              </a:ext>
            </a:extLst>
          </p:cNvPr>
          <p:cNvSpPr>
            <a:spLocks noGrp="1"/>
          </p:cNvSpPr>
          <p:nvPr>
            <p:ph type="sldNum" sz="quarter" idx="12"/>
          </p:nvPr>
        </p:nvSpPr>
        <p:spPr/>
        <p:txBody>
          <a:bodyPr/>
          <a:lstStyle/>
          <a:p>
            <a:fld id="{8C2E478F-E849-4A8C-AF1F-CBCC78A7CBFA}" type="slidenum">
              <a:rPr lang="en-US" smtClean="0"/>
              <a:t>18</a:t>
            </a:fld>
            <a:endParaRPr lang="en-US" dirty="0"/>
          </a:p>
        </p:txBody>
      </p:sp>
      <p:sp>
        <p:nvSpPr>
          <p:cNvPr id="4" name="Text Placeholder 3">
            <a:extLst>
              <a:ext uri="{FF2B5EF4-FFF2-40B4-BE49-F238E27FC236}">
                <a16:creationId xmlns:a16="http://schemas.microsoft.com/office/drawing/2014/main" id="{F08AD42F-2F2C-4A42-880F-31CE04570198}"/>
              </a:ext>
            </a:extLst>
          </p:cNvPr>
          <p:cNvSpPr>
            <a:spLocks noGrp="1"/>
          </p:cNvSpPr>
          <p:nvPr>
            <p:ph type="body" sz="half" idx="2"/>
          </p:nvPr>
        </p:nvSpPr>
        <p:spPr/>
        <p:txBody>
          <a:bodyPr/>
          <a:lstStyle/>
          <a:p>
            <a:r>
              <a:rPr lang="en-US" dirty="0"/>
              <a:t>Rather than choosing the stock decoy, we can choose to create our decoy from scratch – choosing only what we want.</a:t>
            </a:r>
          </a:p>
        </p:txBody>
      </p:sp>
      <p:pic>
        <p:nvPicPr>
          <p:cNvPr id="6" name="Picture Placeholder 5">
            <a:extLst>
              <a:ext uri="{FF2B5EF4-FFF2-40B4-BE49-F238E27FC236}">
                <a16:creationId xmlns:a16="http://schemas.microsoft.com/office/drawing/2014/main" id="{32275CE9-84B7-4098-8D11-B13DEF6B0611}"/>
              </a:ext>
            </a:extLst>
          </p:cNvPr>
          <p:cNvPicPr>
            <a:picLocks noGrp="1" noChangeAspect="1"/>
          </p:cNvPicPr>
          <p:nvPr>
            <p:ph type="pic" idx="1"/>
          </p:nvPr>
        </p:nvPicPr>
        <p:blipFill>
          <a:blip r:embed="rId2"/>
          <a:stretch>
            <a:fillRect/>
          </a:stretch>
        </p:blipFill>
        <p:spPr>
          <a:xfrm>
            <a:off x="5843794" y="66675"/>
            <a:ext cx="5705475" cy="6724650"/>
          </a:xfrm>
          <a:prstGeom prst="rect">
            <a:avLst/>
          </a:prstGeom>
        </p:spPr>
      </p:pic>
    </p:spTree>
    <p:extLst>
      <p:ext uri="{BB962C8B-B14F-4D97-AF65-F5344CB8AC3E}">
        <p14:creationId xmlns:p14="http://schemas.microsoft.com/office/powerpoint/2010/main" val="70643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33A9D-5D6C-43EA-9E7D-4517F3BA2063}"/>
              </a:ext>
            </a:extLst>
          </p:cNvPr>
          <p:cNvSpPr>
            <a:spLocks noGrp="1"/>
          </p:cNvSpPr>
          <p:nvPr>
            <p:ph type="title"/>
          </p:nvPr>
        </p:nvSpPr>
        <p:spPr/>
        <p:txBody>
          <a:bodyPr/>
          <a:lstStyle/>
          <a:p>
            <a:r>
              <a:rPr lang="en-US" dirty="0"/>
              <a:t>Fake host to query</a:t>
            </a:r>
          </a:p>
        </p:txBody>
      </p:sp>
      <p:sp>
        <p:nvSpPr>
          <p:cNvPr id="3" name="Slide Number Placeholder 2">
            <a:extLst>
              <a:ext uri="{FF2B5EF4-FFF2-40B4-BE49-F238E27FC236}">
                <a16:creationId xmlns:a16="http://schemas.microsoft.com/office/drawing/2014/main" id="{907B9901-CEEF-4F29-9AA7-D983E5A3349B}"/>
              </a:ext>
            </a:extLst>
          </p:cNvPr>
          <p:cNvSpPr>
            <a:spLocks noGrp="1"/>
          </p:cNvSpPr>
          <p:nvPr>
            <p:ph type="sldNum" sz="quarter" idx="12"/>
          </p:nvPr>
        </p:nvSpPr>
        <p:spPr/>
        <p:txBody>
          <a:bodyPr/>
          <a:lstStyle/>
          <a:p>
            <a:fld id="{8C2E478F-E849-4A8C-AF1F-CBCC78A7CBFA}" type="slidenum">
              <a:rPr lang="en-US" smtClean="0"/>
              <a:t>19</a:t>
            </a:fld>
            <a:endParaRPr lang="en-US" dirty="0"/>
          </a:p>
        </p:txBody>
      </p:sp>
      <p:sp>
        <p:nvSpPr>
          <p:cNvPr id="4" name="Text Placeholder 3">
            <a:extLst>
              <a:ext uri="{FF2B5EF4-FFF2-40B4-BE49-F238E27FC236}">
                <a16:creationId xmlns:a16="http://schemas.microsoft.com/office/drawing/2014/main" id="{41BF7444-1964-4B1F-AC05-D917D8318BA6}"/>
              </a:ext>
            </a:extLst>
          </p:cNvPr>
          <p:cNvSpPr>
            <a:spLocks noGrp="1"/>
          </p:cNvSpPr>
          <p:nvPr>
            <p:ph type="body" sz="half" idx="2"/>
          </p:nvPr>
        </p:nvSpPr>
        <p:spPr/>
        <p:txBody>
          <a:bodyPr/>
          <a:lstStyle/>
          <a:p>
            <a:r>
              <a:rPr lang="en-US" dirty="0"/>
              <a:t>When our decoy sends out the request, we need a host to query and an IP to trigger the alert.  Also note that we can set a random time interval to give a more realistic appearance.  </a:t>
            </a:r>
          </a:p>
        </p:txBody>
      </p:sp>
      <p:pic>
        <p:nvPicPr>
          <p:cNvPr id="13" name="Picture Placeholder 12">
            <a:extLst>
              <a:ext uri="{FF2B5EF4-FFF2-40B4-BE49-F238E27FC236}">
                <a16:creationId xmlns:a16="http://schemas.microsoft.com/office/drawing/2014/main" id="{09711529-9C66-4BF7-A10D-24AFF538D03D}"/>
              </a:ext>
            </a:extLst>
          </p:cNvPr>
          <p:cNvPicPr>
            <a:picLocks noGrp="1" noChangeAspect="1"/>
          </p:cNvPicPr>
          <p:nvPr>
            <p:ph type="pic" idx="1"/>
          </p:nvPr>
        </p:nvPicPr>
        <p:blipFill>
          <a:blip r:embed="rId2"/>
          <a:stretch>
            <a:fillRect/>
          </a:stretch>
        </p:blipFill>
        <p:spPr>
          <a:xfrm>
            <a:off x="5302779" y="803183"/>
            <a:ext cx="6690438" cy="5251634"/>
          </a:xfrm>
        </p:spPr>
      </p:pic>
    </p:spTree>
    <p:extLst>
      <p:ext uri="{BB962C8B-B14F-4D97-AF65-F5344CB8AC3E}">
        <p14:creationId xmlns:p14="http://schemas.microsoft.com/office/powerpoint/2010/main" val="157586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70733C4-6791-4F54-BC13-E615CC32632D}"/>
              </a:ext>
            </a:extLst>
          </p:cNvPr>
          <p:cNvPicPr>
            <a:picLocks noGrp="1" noChangeAspect="1"/>
          </p:cNvPicPr>
          <p:nvPr>
            <p:ph type="pic" sz="quarter" idx="13"/>
          </p:nvPr>
        </p:nvPicPr>
        <p:blipFill>
          <a:blip r:embed="rId2"/>
          <a:srcRect l="19953" r="19953"/>
          <a:stretch>
            <a:fillRect/>
          </a:stretch>
        </p:blipFill>
        <p:spPr/>
      </p:pic>
      <p:sp>
        <p:nvSpPr>
          <p:cNvPr id="14" name="Rectangle 13">
            <a:extLst>
              <a:ext uri="{FF2B5EF4-FFF2-40B4-BE49-F238E27FC236}">
                <a16:creationId xmlns:a16="http://schemas.microsoft.com/office/drawing/2014/main" id="{D687D26E-D67A-4318-AAB1-DCEAA89EEB21}"/>
              </a:ext>
              <a:ext uri="{C183D7F6-B498-43B3-948B-1728B52AA6E4}">
                <adec:decorative xmlns:adec="http://schemas.microsoft.com/office/drawing/2017/decorative" val="1"/>
              </a:ext>
            </a:extLst>
          </p:cNvPr>
          <p:cNvSpPr/>
          <p:nvPr/>
        </p:nvSpPr>
        <p:spPr>
          <a:xfrm>
            <a:off x="0" y="0"/>
            <a:ext cx="6096000" cy="688271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2734962 w 6096000"/>
              <a:gd name="connsiteY2" fmla="*/ 6808573 h 6858000"/>
              <a:gd name="connsiteX3" fmla="*/ 0 w 6096000"/>
              <a:gd name="connsiteY3" fmla="*/ 6858000 h 6858000"/>
              <a:gd name="connsiteX4" fmla="*/ 0 w 6096000"/>
              <a:gd name="connsiteY4" fmla="*/ 0 h 6858000"/>
              <a:gd name="connsiteX0" fmla="*/ 0 w 6096000"/>
              <a:gd name="connsiteY0" fmla="*/ 0 h 6882714"/>
              <a:gd name="connsiteX1" fmla="*/ 6096000 w 6096000"/>
              <a:gd name="connsiteY1" fmla="*/ 0 h 6882714"/>
              <a:gd name="connsiteX2" fmla="*/ 4242486 w 6096000"/>
              <a:gd name="connsiteY2" fmla="*/ 6882714 h 6882714"/>
              <a:gd name="connsiteX3" fmla="*/ 0 w 6096000"/>
              <a:gd name="connsiteY3" fmla="*/ 6858000 h 6882714"/>
              <a:gd name="connsiteX4" fmla="*/ 0 w 6096000"/>
              <a:gd name="connsiteY4" fmla="*/ 0 h 688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82714">
                <a:moveTo>
                  <a:pt x="0" y="0"/>
                </a:moveTo>
                <a:lnTo>
                  <a:pt x="6096000" y="0"/>
                </a:lnTo>
                <a:lnTo>
                  <a:pt x="4242486" y="6882714"/>
                </a:lnTo>
                <a:lnTo>
                  <a:pt x="0" y="6858000"/>
                </a:lnTo>
                <a:lnTo>
                  <a:pt x="0" y="0"/>
                </a:lnTo>
                <a:close/>
              </a:path>
            </a:pathLst>
          </a:custGeom>
          <a:gradFill flip="none" rotWithShape="1">
            <a:gsLst>
              <a:gs pos="0">
                <a:srgbClr val="01023B">
                  <a:alpha val="70000"/>
                </a:srgbClr>
              </a:gs>
              <a:gs pos="100000">
                <a:srgbClr val="E99757">
                  <a:alpha val="70000"/>
                </a:srgbClr>
              </a:gs>
              <a:gs pos="50000">
                <a:srgbClr val="A53F52">
                  <a:alpha val="7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6096000" y="2520779"/>
            <a:ext cx="5251450" cy="1661297"/>
          </a:xfrm>
        </p:spPr>
        <p:txBody>
          <a:bodyPr>
            <a:normAutofit fontScale="90000"/>
          </a:bodyPr>
          <a:lstStyle/>
          <a:p>
            <a:pPr algn="ctr"/>
            <a:r>
              <a:rPr lang="en-US" dirty="0"/>
              <a:t>What is responder?</a:t>
            </a:r>
          </a:p>
        </p:txBody>
      </p:sp>
      <p:sp>
        <p:nvSpPr>
          <p:cNvPr id="2094" name="Slide Number Placeholder 2093">
            <a:extLst>
              <a:ext uri="{FF2B5EF4-FFF2-40B4-BE49-F238E27FC236}">
                <a16:creationId xmlns:a16="http://schemas.microsoft.com/office/drawing/2014/main" id="{5DA62994-769D-4C19-BB0A-5144E0A5CFCD}"/>
              </a:ext>
            </a:extLst>
          </p:cNvPr>
          <p:cNvSpPr>
            <a:spLocks noGrp="1"/>
          </p:cNvSpPr>
          <p:nvPr>
            <p:ph type="sldNum" sz="quarter" idx="12"/>
          </p:nvPr>
        </p:nvSpPr>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357850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CC57-0F3B-40C4-8396-7C1465CF69D0}"/>
              </a:ext>
            </a:extLst>
          </p:cNvPr>
          <p:cNvSpPr>
            <a:spLocks noGrp="1"/>
          </p:cNvSpPr>
          <p:nvPr>
            <p:ph type="title"/>
          </p:nvPr>
        </p:nvSpPr>
        <p:spPr/>
        <p:txBody>
          <a:bodyPr/>
          <a:lstStyle/>
          <a:p>
            <a:r>
              <a:rPr lang="en-US" dirty="0"/>
              <a:t>Slimmed down decoy</a:t>
            </a:r>
          </a:p>
        </p:txBody>
      </p:sp>
      <p:sp>
        <p:nvSpPr>
          <p:cNvPr id="3" name="Slide Number Placeholder 2">
            <a:extLst>
              <a:ext uri="{FF2B5EF4-FFF2-40B4-BE49-F238E27FC236}">
                <a16:creationId xmlns:a16="http://schemas.microsoft.com/office/drawing/2014/main" id="{1D3501D6-01E0-41BF-B182-170EB21FC89B}"/>
              </a:ext>
            </a:extLst>
          </p:cNvPr>
          <p:cNvSpPr>
            <a:spLocks noGrp="1"/>
          </p:cNvSpPr>
          <p:nvPr>
            <p:ph type="sldNum" sz="quarter" idx="12"/>
          </p:nvPr>
        </p:nvSpPr>
        <p:spPr/>
        <p:txBody>
          <a:bodyPr/>
          <a:lstStyle/>
          <a:p>
            <a:fld id="{8C2E478F-E849-4A8C-AF1F-CBCC78A7CBFA}" type="slidenum">
              <a:rPr lang="en-US" smtClean="0"/>
              <a:t>20</a:t>
            </a:fld>
            <a:endParaRPr lang="en-US" dirty="0"/>
          </a:p>
        </p:txBody>
      </p:sp>
      <p:sp>
        <p:nvSpPr>
          <p:cNvPr id="4" name="Text Placeholder 3">
            <a:extLst>
              <a:ext uri="{FF2B5EF4-FFF2-40B4-BE49-F238E27FC236}">
                <a16:creationId xmlns:a16="http://schemas.microsoft.com/office/drawing/2014/main" id="{C05B7280-473F-4116-B5D2-4FDF2F7C3802}"/>
              </a:ext>
            </a:extLst>
          </p:cNvPr>
          <p:cNvSpPr>
            <a:spLocks noGrp="1"/>
          </p:cNvSpPr>
          <p:nvPr>
            <p:ph type="body" sz="half" idx="2"/>
          </p:nvPr>
        </p:nvSpPr>
        <p:spPr/>
        <p:txBody>
          <a:bodyPr/>
          <a:lstStyle/>
          <a:p>
            <a:r>
              <a:rPr lang="en-US" dirty="0"/>
              <a:t>We essentially arrive at the same place as we did with the Story Wizard version minus the SSH service.</a:t>
            </a:r>
          </a:p>
        </p:txBody>
      </p:sp>
      <p:pic>
        <p:nvPicPr>
          <p:cNvPr id="6" name="Picture Placeholder 5">
            <a:extLst>
              <a:ext uri="{FF2B5EF4-FFF2-40B4-BE49-F238E27FC236}">
                <a16:creationId xmlns:a16="http://schemas.microsoft.com/office/drawing/2014/main" id="{2FE00C4C-8739-4A22-B19A-5AC80793518C}"/>
              </a:ext>
            </a:extLst>
          </p:cNvPr>
          <p:cNvPicPr>
            <a:picLocks noGrp="1" noChangeAspect="1"/>
          </p:cNvPicPr>
          <p:nvPr>
            <p:ph type="pic" idx="1"/>
          </p:nvPr>
        </p:nvPicPr>
        <p:blipFill>
          <a:blip r:embed="rId2"/>
          <a:stretch>
            <a:fillRect/>
          </a:stretch>
        </p:blipFill>
        <p:spPr>
          <a:xfrm>
            <a:off x="5366868" y="1299435"/>
            <a:ext cx="6404375" cy="4259129"/>
          </a:xfrm>
          <a:prstGeom prst="rect">
            <a:avLst/>
          </a:prstGeom>
        </p:spPr>
      </p:pic>
    </p:spTree>
    <p:extLst>
      <p:ext uri="{BB962C8B-B14F-4D97-AF65-F5344CB8AC3E}">
        <p14:creationId xmlns:p14="http://schemas.microsoft.com/office/powerpoint/2010/main" val="2779092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A8FD-51DE-4F2B-A78B-954767ECAC3F}"/>
              </a:ext>
            </a:extLst>
          </p:cNvPr>
          <p:cNvSpPr>
            <a:spLocks noGrp="1"/>
          </p:cNvSpPr>
          <p:nvPr>
            <p:ph type="title"/>
          </p:nvPr>
        </p:nvSpPr>
        <p:spPr/>
        <p:txBody>
          <a:bodyPr/>
          <a:lstStyle/>
          <a:p>
            <a:r>
              <a:rPr lang="en-US" dirty="0"/>
              <a:t>Lying in wait</a:t>
            </a:r>
          </a:p>
        </p:txBody>
      </p:sp>
      <p:sp>
        <p:nvSpPr>
          <p:cNvPr id="3" name="Slide Number Placeholder 2">
            <a:extLst>
              <a:ext uri="{FF2B5EF4-FFF2-40B4-BE49-F238E27FC236}">
                <a16:creationId xmlns:a16="http://schemas.microsoft.com/office/drawing/2014/main" id="{F79A7931-DE14-4EC7-ABB4-CEA367441602}"/>
              </a:ext>
            </a:extLst>
          </p:cNvPr>
          <p:cNvSpPr>
            <a:spLocks noGrp="1"/>
          </p:cNvSpPr>
          <p:nvPr>
            <p:ph type="sldNum" sz="quarter" idx="12"/>
          </p:nvPr>
        </p:nvSpPr>
        <p:spPr/>
        <p:txBody>
          <a:bodyPr/>
          <a:lstStyle/>
          <a:p>
            <a:fld id="{8C2E478F-E849-4A8C-AF1F-CBCC78A7CBFA}" type="slidenum">
              <a:rPr lang="en-US" smtClean="0"/>
              <a:t>21</a:t>
            </a:fld>
            <a:endParaRPr lang="en-US" dirty="0"/>
          </a:p>
        </p:txBody>
      </p:sp>
      <p:sp>
        <p:nvSpPr>
          <p:cNvPr id="4" name="Text Placeholder 3">
            <a:extLst>
              <a:ext uri="{FF2B5EF4-FFF2-40B4-BE49-F238E27FC236}">
                <a16:creationId xmlns:a16="http://schemas.microsoft.com/office/drawing/2014/main" id="{BF6B9467-B1A4-466A-A3BC-A1C045A4DFD7}"/>
              </a:ext>
            </a:extLst>
          </p:cNvPr>
          <p:cNvSpPr>
            <a:spLocks noGrp="1"/>
          </p:cNvSpPr>
          <p:nvPr>
            <p:ph type="body" sz="half" idx="2"/>
          </p:nvPr>
        </p:nvSpPr>
        <p:spPr/>
        <p:txBody>
          <a:bodyPr/>
          <a:lstStyle/>
          <a:p>
            <a:r>
              <a:rPr lang="en-US" dirty="0"/>
              <a:t>When we move to our dashboard page, we see our active Responder decoy.</a:t>
            </a:r>
          </a:p>
        </p:txBody>
      </p:sp>
      <p:pic>
        <p:nvPicPr>
          <p:cNvPr id="6" name="Picture Placeholder 5">
            <a:extLst>
              <a:ext uri="{FF2B5EF4-FFF2-40B4-BE49-F238E27FC236}">
                <a16:creationId xmlns:a16="http://schemas.microsoft.com/office/drawing/2014/main" id="{21F70690-A58A-4D45-9357-E667E88C978B}"/>
              </a:ext>
            </a:extLst>
          </p:cNvPr>
          <p:cNvPicPr>
            <a:picLocks noGrp="1" noChangeAspect="1"/>
          </p:cNvPicPr>
          <p:nvPr>
            <p:ph type="pic" idx="1"/>
          </p:nvPr>
        </p:nvPicPr>
        <p:blipFill>
          <a:blip r:embed="rId2"/>
          <a:stretch>
            <a:fillRect/>
          </a:stretch>
        </p:blipFill>
        <p:spPr>
          <a:xfrm>
            <a:off x="5462764" y="1588986"/>
            <a:ext cx="6530453" cy="3680027"/>
          </a:xfrm>
          <a:prstGeom prst="rect">
            <a:avLst/>
          </a:prstGeom>
        </p:spPr>
      </p:pic>
    </p:spTree>
    <p:extLst>
      <p:ext uri="{BB962C8B-B14F-4D97-AF65-F5344CB8AC3E}">
        <p14:creationId xmlns:p14="http://schemas.microsoft.com/office/powerpoint/2010/main" val="74569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6FA9-19E3-4BE5-A65D-5C0C51A297B0}"/>
              </a:ext>
            </a:extLst>
          </p:cNvPr>
          <p:cNvSpPr>
            <a:spLocks noGrp="1"/>
          </p:cNvSpPr>
          <p:nvPr>
            <p:ph type="title"/>
          </p:nvPr>
        </p:nvSpPr>
        <p:spPr/>
        <p:txBody>
          <a:bodyPr/>
          <a:lstStyle/>
          <a:p>
            <a:r>
              <a:rPr lang="en-US" dirty="0"/>
              <a:t>Gone fishing</a:t>
            </a:r>
          </a:p>
        </p:txBody>
      </p:sp>
      <p:sp>
        <p:nvSpPr>
          <p:cNvPr id="3" name="Slide Number Placeholder 2">
            <a:extLst>
              <a:ext uri="{FF2B5EF4-FFF2-40B4-BE49-F238E27FC236}">
                <a16:creationId xmlns:a16="http://schemas.microsoft.com/office/drawing/2014/main" id="{DB2AD8CA-076B-4338-A23F-DCA700C389CA}"/>
              </a:ext>
            </a:extLst>
          </p:cNvPr>
          <p:cNvSpPr>
            <a:spLocks noGrp="1"/>
          </p:cNvSpPr>
          <p:nvPr>
            <p:ph type="sldNum" sz="quarter" idx="12"/>
          </p:nvPr>
        </p:nvSpPr>
        <p:spPr/>
        <p:txBody>
          <a:bodyPr/>
          <a:lstStyle/>
          <a:p>
            <a:fld id="{8C2E478F-E849-4A8C-AF1F-CBCC78A7CBFA}" type="slidenum">
              <a:rPr lang="en-US" smtClean="0"/>
              <a:t>22</a:t>
            </a:fld>
            <a:endParaRPr lang="en-US" dirty="0"/>
          </a:p>
        </p:txBody>
      </p:sp>
      <p:sp>
        <p:nvSpPr>
          <p:cNvPr id="4" name="Text Placeholder 3">
            <a:extLst>
              <a:ext uri="{FF2B5EF4-FFF2-40B4-BE49-F238E27FC236}">
                <a16:creationId xmlns:a16="http://schemas.microsoft.com/office/drawing/2014/main" id="{552C88CE-6D16-49DE-B3AC-26A4F7A4701F}"/>
              </a:ext>
            </a:extLst>
          </p:cNvPr>
          <p:cNvSpPr>
            <a:spLocks noGrp="1"/>
          </p:cNvSpPr>
          <p:nvPr>
            <p:ph type="body" sz="half" idx="2"/>
          </p:nvPr>
        </p:nvSpPr>
        <p:spPr/>
        <p:txBody>
          <a:bodyPr/>
          <a:lstStyle/>
          <a:p>
            <a:r>
              <a:rPr lang="en-US" dirty="0"/>
              <a:t>Firing up Responder once more, our fake request is poisoned.</a:t>
            </a:r>
          </a:p>
        </p:txBody>
      </p:sp>
      <p:pic>
        <p:nvPicPr>
          <p:cNvPr id="6" name="Picture Placeholder 5">
            <a:extLst>
              <a:ext uri="{FF2B5EF4-FFF2-40B4-BE49-F238E27FC236}">
                <a16:creationId xmlns:a16="http://schemas.microsoft.com/office/drawing/2014/main" id="{6251EEEC-FD4D-4DD9-9F45-FED90B53C190}"/>
              </a:ext>
            </a:extLst>
          </p:cNvPr>
          <p:cNvPicPr>
            <a:picLocks noGrp="1" noChangeAspect="1"/>
          </p:cNvPicPr>
          <p:nvPr>
            <p:ph type="pic" idx="1"/>
          </p:nvPr>
        </p:nvPicPr>
        <p:blipFill>
          <a:blip r:embed="rId2"/>
          <a:stretch>
            <a:fillRect/>
          </a:stretch>
        </p:blipFill>
        <p:spPr>
          <a:xfrm>
            <a:off x="5234429" y="1140730"/>
            <a:ext cx="6758788" cy="4576539"/>
          </a:xfrm>
          <a:prstGeom prst="rect">
            <a:avLst/>
          </a:prstGeom>
        </p:spPr>
      </p:pic>
    </p:spTree>
    <p:extLst>
      <p:ext uri="{BB962C8B-B14F-4D97-AF65-F5344CB8AC3E}">
        <p14:creationId xmlns:p14="http://schemas.microsoft.com/office/powerpoint/2010/main" val="79722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3CEB-199F-45BF-82CD-AC95D5607103}"/>
              </a:ext>
            </a:extLst>
          </p:cNvPr>
          <p:cNvSpPr>
            <a:spLocks noGrp="1"/>
          </p:cNvSpPr>
          <p:nvPr>
            <p:ph type="title"/>
          </p:nvPr>
        </p:nvSpPr>
        <p:spPr/>
        <p:txBody>
          <a:bodyPr/>
          <a:lstStyle/>
          <a:p>
            <a:r>
              <a:rPr lang="en-US" dirty="0"/>
              <a:t>hooked the attacker</a:t>
            </a:r>
          </a:p>
        </p:txBody>
      </p:sp>
      <p:sp>
        <p:nvSpPr>
          <p:cNvPr id="3" name="Slide Number Placeholder 2">
            <a:extLst>
              <a:ext uri="{FF2B5EF4-FFF2-40B4-BE49-F238E27FC236}">
                <a16:creationId xmlns:a16="http://schemas.microsoft.com/office/drawing/2014/main" id="{2B5165C4-4438-4593-A424-C50CA49D0439}"/>
              </a:ext>
            </a:extLst>
          </p:cNvPr>
          <p:cNvSpPr>
            <a:spLocks noGrp="1"/>
          </p:cNvSpPr>
          <p:nvPr>
            <p:ph type="sldNum" sz="quarter" idx="12"/>
          </p:nvPr>
        </p:nvSpPr>
        <p:spPr/>
        <p:txBody>
          <a:bodyPr/>
          <a:lstStyle/>
          <a:p>
            <a:fld id="{8C2E478F-E849-4A8C-AF1F-CBCC78A7CBFA}" type="slidenum">
              <a:rPr lang="en-US" smtClean="0"/>
              <a:t>23</a:t>
            </a:fld>
            <a:endParaRPr lang="en-US" dirty="0"/>
          </a:p>
        </p:txBody>
      </p:sp>
      <p:sp>
        <p:nvSpPr>
          <p:cNvPr id="4" name="Text Placeholder 3">
            <a:extLst>
              <a:ext uri="{FF2B5EF4-FFF2-40B4-BE49-F238E27FC236}">
                <a16:creationId xmlns:a16="http://schemas.microsoft.com/office/drawing/2014/main" id="{150ED790-C42B-43BC-B85F-5C29427D6B0D}"/>
              </a:ext>
            </a:extLst>
          </p:cNvPr>
          <p:cNvSpPr>
            <a:spLocks noGrp="1"/>
          </p:cNvSpPr>
          <p:nvPr>
            <p:ph type="body" sz="half" idx="2"/>
          </p:nvPr>
        </p:nvSpPr>
        <p:spPr/>
        <p:txBody>
          <a:bodyPr/>
          <a:lstStyle/>
          <a:p>
            <a:r>
              <a:rPr lang="en-US" dirty="0"/>
              <a:t>When our request is poisoned, we note the change to our decoy on the dashboard along with the specifics of the attack.</a:t>
            </a:r>
          </a:p>
        </p:txBody>
      </p:sp>
      <p:pic>
        <p:nvPicPr>
          <p:cNvPr id="7" name="Picture Placeholder 6">
            <a:extLst>
              <a:ext uri="{FF2B5EF4-FFF2-40B4-BE49-F238E27FC236}">
                <a16:creationId xmlns:a16="http://schemas.microsoft.com/office/drawing/2014/main" id="{58ACE44F-CF68-4B2D-AAAD-ACF020FCA436}"/>
              </a:ext>
            </a:extLst>
          </p:cNvPr>
          <p:cNvPicPr>
            <a:picLocks noGrp="1" noChangeAspect="1"/>
          </p:cNvPicPr>
          <p:nvPr>
            <p:ph type="pic" idx="1"/>
          </p:nvPr>
        </p:nvPicPr>
        <p:blipFill>
          <a:blip r:embed="rId2"/>
          <a:stretch>
            <a:fillRect/>
          </a:stretch>
        </p:blipFill>
        <p:spPr>
          <a:xfrm>
            <a:off x="5210344" y="644985"/>
            <a:ext cx="6782873" cy="5568030"/>
          </a:xfrm>
        </p:spPr>
      </p:pic>
    </p:spTree>
    <p:extLst>
      <p:ext uri="{BB962C8B-B14F-4D97-AF65-F5344CB8AC3E}">
        <p14:creationId xmlns:p14="http://schemas.microsoft.com/office/powerpoint/2010/main" val="763216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D90B73-885C-45EA-96A2-90A44DF02616}"/>
              </a:ext>
            </a:extLst>
          </p:cNvPr>
          <p:cNvPicPr>
            <a:picLocks noGrp="1" noChangeAspect="1"/>
          </p:cNvPicPr>
          <p:nvPr>
            <p:ph type="pic" sz="quarter" idx="10"/>
          </p:nvPr>
        </p:nvPicPr>
        <p:blipFill>
          <a:blip r:embed="rId2"/>
          <a:srcRect t="5750" b="5750"/>
          <a:stretch>
            <a:fillRect/>
          </a:stretch>
        </p:blipFill>
        <p:spPr/>
      </p:pic>
      <p:sp>
        <p:nvSpPr>
          <p:cNvPr id="3" name="Title 2">
            <a:extLst>
              <a:ext uri="{FF2B5EF4-FFF2-40B4-BE49-F238E27FC236}">
                <a16:creationId xmlns:a16="http://schemas.microsoft.com/office/drawing/2014/main" id="{A0C19FE3-90D0-42DE-9A33-48667D59BD4E}"/>
              </a:ext>
            </a:extLst>
          </p:cNvPr>
          <p:cNvSpPr>
            <a:spLocks noGrp="1"/>
          </p:cNvSpPr>
          <p:nvPr>
            <p:ph type="title"/>
          </p:nvPr>
        </p:nvSpPr>
        <p:spPr/>
        <p:txBody>
          <a:bodyPr>
            <a:normAutofit fontScale="90000"/>
          </a:bodyPr>
          <a:lstStyle/>
          <a:p>
            <a:r>
              <a:rPr lang="en-US" dirty="0">
                <a:solidFill>
                  <a:schemeClr val="bg1"/>
                </a:solidFill>
              </a:rPr>
              <a:t>CAPTURED WEARING A DARK HOODIE AND GREEN FONT, OBVS.</a:t>
            </a:r>
          </a:p>
        </p:txBody>
      </p:sp>
    </p:spTree>
    <p:extLst>
      <p:ext uri="{BB962C8B-B14F-4D97-AF65-F5344CB8AC3E}">
        <p14:creationId xmlns:p14="http://schemas.microsoft.com/office/powerpoint/2010/main" val="405350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Placeholder 3" descr="Picture placeholder">
            <a:extLst>
              <a:ext uri="{FF2B5EF4-FFF2-40B4-BE49-F238E27FC236}">
                <a16:creationId xmlns:a16="http://schemas.microsoft.com/office/drawing/2014/main" id="{4D593114-653B-4F83-A72F-17932C08057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0" y="-6507"/>
            <a:ext cx="12192000" cy="6858000"/>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702365" y="901880"/>
            <a:ext cx="10787270" cy="830649"/>
          </a:xfrm>
        </p:spPr>
        <p:txBody>
          <a:bodyPr>
            <a:normAutofit fontScale="90000"/>
          </a:bodyPr>
          <a:lstStyle/>
          <a:p>
            <a:r>
              <a:rPr lang="en-US" dirty="0">
                <a:solidFill>
                  <a:schemeClr val="bg1"/>
                </a:solidFill>
              </a:rPr>
              <a:t>THANK YOU</a:t>
            </a:r>
          </a:p>
        </p:txBody>
      </p:sp>
      <p:pic>
        <p:nvPicPr>
          <p:cNvPr id="12" name="Graphic 11" descr="Envelope" title="Icon Presenter Email">
            <a:extLst>
              <a:ext uri="{FF2B5EF4-FFF2-40B4-BE49-F238E27FC236}">
                <a16:creationId xmlns:a16="http://schemas.microsoft.com/office/drawing/2014/main" id="{DA1E1FC6-9F80-4CAF-ACF2-AB062937A45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04419" y="2935436"/>
            <a:ext cx="558449" cy="558449"/>
          </a:xfrm>
          <a:prstGeom prst="rect">
            <a:avLst/>
          </a:prstGeom>
        </p:spPr>
      </p:pic>
      <p:sp>
        <p:nvSpPr>
          <p:cNvPr id="16" name="Text Placeholder 18">
            <a:extLst>
              <a:ext uri="{FF2B5EF4-FFF2-40B4-BE49-F238E27FC236}">
                <a16:creationId xmlns:a16="http://schemas.microsoft.com/office/drawing/2014/main" id="{E0127FD3-DBF1-49D0-8E40-2DB72E1AEC7C}"/>
              </a:ext>
            </a:extLst>
          </p:cNvPr>
          <p:cNvSpPr txBox="1">
            <a:spLocks/>
          </p:cNvSpPr>
          <p:nvPr/>
        </p:nvSpPr>
        <p:spPr>
          <a:xfrm>
            <a:off x="4616963" y="3055149"/>
            <a:ext cx="3750324" cy="35518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u="none" strike="noStrike" kern="1200" cap="none" spc="300" normalizeH="0" baseline="0" noProof="0" dirty="0">
                <a:ln>
                  <a:noFill/>
                </a:ln>
                <a:effectLst/>
                <a:uLnTx/>
                <a:uFillTx/>
                <a:latin typeface="+mj-lt"/>
                <a:cs typeface="Gill Sans Light" panose="020B0302020104020203" pitchFamily="34" charset="-79"/>
              </a:rPr>
              <a:t>iamv1nc3nt@protonmail.com</a:t>
            </a:r>
          </a:p>
        </p:txBody>
      </p:sp>
    </p:spTree>
    <p:extLst>
      <p:ext uri="{BB962C8B-B14F-4D97-AF65-F5344CB8AC3E}">
        <p14:creationId xmlns:p14="http://schemas.microsoft.com/office/powerpoint/2010/main" val="92772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82" name="Picture Placeholder 2081">
            <a:extLst>
              <a:ext uri="{FF2B5EF4-FFF2-40B4-BE49-F238E27FC236}">
                <a16:creationId xmlns:a16="http://schemas.microsoft.com/office/drawing/2014/main" id="{596A22D1-D174-44AC-BF17-D3BAD07F41D0}"/>
              </a:ext>
            </a:extLst>
          </p:cNvPr>
          <p:cNvPicPr>
            <a:picLocks noGrp="1" noChangeAspect="1"/>
          </p:cNvPicPr>
          <p:nvPr>
            <p:ph type="pic" sz="quarter" idx="13"/>
          </p:nvPr>
        </p:nvPicPr>
        <p:blipFill>
          <a:blip r:embed="rId2"/>
          <a:srcRect l="16667" r="16667"/>
          <a:stretch>
            <a:fillRect/>
          </a:stretch>
        </p:blipFill>
        <p:spPr/>
      </p:pic>
      <p:sp>
        <p:nvSpPr>
          <p:cNvPr id="14" name="Rectangle 13">
            <a:extLst>
              <a:ext uri="{FF2B5EF4-FFF2-40B4-BE49-F238E27FC236}">
                <a16:creationId xmlns:a16="http://schemas.microsoft.com/office/drawing/2014/main" id="{D687D26E-D67A-4318-AAB1-DCEAA89EEB21}"/>
              </a:ext>
              <a:ext uri="{C183D7F6-B498-43B3-948B-1728B52AA6E4}">
                <adec:decorative xmlns:adec="http://schemas.microsoft.com/office/drawing/2017/decorative" val="1"/>
              </a:ext>
            </a:extLst>
          </p:cNvPr>
          <p:cNvSpPr/>
          <p:nvPr/>
        </p:nvSpPr>
        <p:spPr>
          <a:xfrm>
            <a:off x="0" y="0"/>
            <a:ext cx="6096000" cy="6882714"/>
          </a:xfrm>
          <a:prstGeom prst="parallelogram">
            <a:avLst/>
          </a:prstGeom>
          <a:gradFill flip="none" rotWithShape="1">
            <a:gsLst>
              <a:gs pos="0">
                <a:srgbClr val="01023B">
                  <a:alpha val="50000"/>
                </a:srgbClr>
              </a:gs>
              <a:gs pos="100000">
                <a:srgbClr val="E99757">
                  <a:alpha val="50000"/>
                </a:srgbClr>
              </a:gs>
              <a:gs pos="50000">
                <a:srgbClr val="A53F52">
                  <a:alpha val="50000"/>
                </a:srgb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4" name="Slide Number Placeholder 2093">
            <a:extLst>
              <a:ext uri="{FF2B5EF4-FFF2-40B4-BE49-F238E27FC236}">
                <a16:creationId xmlns:a16="http://schemas.microsoft.com/office/drawing/2014/main" id="{5DA62994-769D-4C19-BB0A-5144E0A5CFCD}"/>
              </a:ext>
            </a:extLst>
          </p:cNvPr>
          <p:cNvSpPr>
            <a:spLocks noGrp="1"/>
          </p:cNvSpPr>
          <p:nvPr>
            <p:ph type="sldNum" sz="quarter" idx="12"/>
          </p:nvPr>
        </p:nvSpPr>
        <p:spPr/>
        <p:txBody>
          <a:bodyPr/>
          <a:lstStyle/>
          <a:p>
            <a:fld id="{8C2E478F-E849-4A8C-AF1F-CBCC78A7CBFA}" type="slidenum">
              <a:rPr lang="en-US" smtClean="0"/>
              <a:pPr/>
              <a:t>3</a:t>
            </a:fld>
            <a:endParaRPr lang="en-US" dirty="0"/>
          </a:p>
        </p:txBody>
      </p:sp>
      <p:sp>
        <p:nvSpPr>
          <p:cNvPr id="29" name="TextBox 28">
            <a:extLst>
              <a:ext uri="{FF2B5EF4-FFF2-40B4-BE49-F238E27FC236}">
                <a16:creationId xmlns:a16="http://schemas.microsoft.com/office/drawing/2014/main" id="{79DBBA85-F084-420F-90AF-68CC7DA7249F}"/>
              </a:ext>
            </a:extLst>
          </p:cNvPr>
          <p:cNvSpPr txBox="1"/>
          <p:nvPr/>
        </p:nvSpPr>
        <p:spPr>
          <a:xfrm>
            <a:off x="6096000" y="1247776"/>
            <a:ext cx="5153025" cy="2308324"/>
          </a:xfrm>
          <a:prstGeom prst="rect">
            <a:avLst/>
          </a:prstGeom>
          <a:noFill/>
        </p:spPr>
        <p:txBody>
          <a:bodyPr wrap="square" rtlCol="0">
            <a:spAutoFit/>
          </a:bodyPr>
          <a:lstStyle/>
          <a:p>
            <a:r>
              <a:rPr lang="en-US" sz="1600" dirty="0"/>
              <a:t>In 2013, </a:t>
            </a:r>
            <a:r>
              <a:rPr lang="en-US" sz="1600" dirty="0" err="1"/>
              <a:t>SpiderLabs</a:t>
            </a:r>
            <a:r>
              <a:rPr lang="en-US" sz="1600" dirty="0"/>
              <a:t> wrote a blog titled:  “Top Five Ways </a:t>
            </a:r>
            <a:r>
              <a:rPr lang="en-US" sz="1600" dirty="0" err="1"/>
              <a:t>SpiderLabs</a:t>
            </a:r>
            <a:r>
              <a:rPr lang="en-US" sz="1600" dirty="0"/>
              <a:t> Got Domain Admin on Your Internal Network” and sitting at #1:  “</a:t>
            </a:r>
            <a:r>
              <a:rPr lang="en-US" sz="1600" dirty="0" err="1"/>
              <a:t>Netbios</a:t>
            </a:r>
            <a:r>
              <a:rPr lang="en-US" sz="1600" dirty="0"/>
              <a:t> and LLMNR Name Poisoning” using a tool called:  “Responder”</a:t>
            </a:r>
            <a:br>
              <a:rPr lang="en-US" sz="1600" dirty="0"/>
            </a:br>
            <a:br>
              <a:rPr lang="en-US" sz="1600" dirty="0"/>
            </a:br>
            <a:r>
              <a:rPr lang="en-US" sz="1600" dirty="0"/>
              <a:t>“Responder an LLMNR, NBT-NS and MDNS poisoner. It will answer to specific NBT-NS (NetBIOS Name Service) queries based on their name suffix.  By default, the tool will only answer to File Server Service request, which is for SMB.”</a:t>
            </a:r>
          </a:p>
        </p:txBody>
      </p:sp>
    </p:spTree>
    <p:extLst>
      <p:ext uri="{BB962C8B-B14F-4D97-AF65-F5344CB8AC3E}">
        <p14:creationId xmlns:p14="http://schemas.microsoft.com/office/powerpoint/2010/main" val="383421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13BC0EE0-B6D0-437B-87BC-747DDF684AFD}"/>
              </a:ext>
            </a:extLst>
          </p:cNvPr>
          <p:cNvPicPr>
            <a:picLocks noGrp="1" noChangeAspect="1"/>
          </p:cNvPicPr>
          <p:nvPr>
            <p:ph type="pic" sz="quarter" idx="14"/>
          </p:nvPr>
        </p:nvPicPr>
        <p:blipFill>
          <a:blip r:embed="rId2"/>
          <a:srcRect t="3796" b="3796"/>
          <a:stretch>
            <a:fillRect/>
          </a:stretch>
        </p:blipFill>
        <p:spPr/>
      </p:pic>
      <p:sp>
        <p:nvSpPr>
          <p:cNvPr id="11" name="Rectangle 13">
            <a:extLst>
              <a:ext uri="{FF2B5EF4-FFF2-40B4-BE49-F238E27FC236}">
                <a16:creationId xmlns:a16="http://schemas.microsoft.com/office/drawing/2014/main" id="{D59D4F5E-0D68-46FB-B499-329ED58DA289}"/>
              </a:ext>
              <a:ext uri="{C183D7F6-B498-43B3-948B-1728B52AA6E4}">
                <adec:decorative xmlns:adec="http://schemas.microsoft.com/office/drawing/2017/decorative" val="1"/>
              </a:ext>
            </a:extLst>
          </p:cNvPr>
          <p:cNvSpPr/>
          <p:nvPr/>
        </p:nvSpPr>
        <p:spPr>
          <a:xfrm>
            <a:off x="0" y="11068"/>
            <a:ext cx="5416550" cy="6846932"/>
          </a:xfrm>
          <a:prstGeom prst="rect">
            <a:avLst/>
          </a:prstGeom>
          <a:gradFill flip="none" rotWithShape="1">
            <a:gsLst>
              <a:gs pos="0">
                <a:srgbClr val="01023B">
                  <a:alpha val="50000"/>
                </a:srgbClr>
              </a:gs>
              <a:gs pos="100000">
                <a:srgbClr val="E99757">
                  <a:alpha val="50000"/>
                </a:srgbClr>
              </a:gs>
              <a:gs pos="50000">
                <a:srgbClr val="A53F52">
                  <a:alpha val="5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A3F530F9-BDB1-49E4-9EFF-B9535CF653A7}"/>
              </a:ext>
            </a:extLst>
          </p:cNvPr>
          <p:cNvSpPr>
            <a:spLocks noGrp="1"/>
          </p:cNvSpPr>
          <p:nvPr>
            <p:ph type="title"/>
          </p:nvPr>
        </p:nvSpPr>
        <p:spPr/>
        <p:txBody>
          <a:bodyPr>
            <a:normAutofit fontScale="90000"/>
          </a:bodyPr>
          <a:lstStyle/>
          <a:p>
            <a:pPr algn="l"/>
            <a:r>
              <a:rPr lang="en-US" dirty="0"/>
              <a:t>The attack</a:t>
            </a:r>
          </a:p>
        </p:txBody>
      </p:sp>
      <p:sp>
        <p:nvSpPr>
          <p:cNvPr id="10" name="Text Placeholder 9">
            <a:extLst>
              <a:ext uri="{FF2B5EF4-FFF2-40B4-BE49-F238E27FC236}">
                <a16:creationId xmlns:a16="http://schemas.microsoft.com/office/drawing/2014/main" id="{FB2DFED1-D58A-4B73-9945-B3E86779455A}"/>
              </a:ext>
            </a:extLst>
          </p:cNvPr>
          <p:cNvSpPr>
            <a:spLocks noGrp="1"/>
          </p:cNvSpPr>
          <p:nvPr>
            <p:ph type="body" idx="13"/>
          </p:nvPr>
        </p:nvSpPr>
        <p:spPr/>
        <p:txBody>
          <a:bodyPr>
            <a:normAutofit fontScale="70000" lnSpcReduction="20000"/>
          </a:bodyPr>
          <a:lstStyle/>
          <a:p>
            <a:r>
              <a:rPr lang="en-US" dirty="0"/>
              <a:t>Responder, </a:t>
            </a:r>
            <a:r>
              <a:rPr lang="en-US" dirty="0" err="1"/>
              <a:t>Runfinger</a:t>
            </a:r>
            <a:r>
              <a:rPr lang="en-US" dirty="0"/>
              <a:t>, and Multirelay</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p:txBody>
          <a:bodyPr>
            <a:normAutofit/>
          </a:bodyPr>
          <a:lstStyle/>
          <a:p>
            <a:pPr marL="0" indent="0">
              <a:buNone/>
            </a:pPr>
            <a:r>
              <a:rPr lang="en-US" dirty="0"/>
              <a:t>Back in the old days, you’d fire up Responder, capture the hash and crack it.  With password complexity rules, this has become harder – if not impossible.  Instead, using </a:t>
            </a:r>
            <a:r>
              <a:rPr lang="en-US" dirty="0" err="1"/>
              <a:t>Runfinger</a:t>
            </a:r>
            <a:r>
              <a:rPr lang="en-US" dirty="0"/>
              <a:t>, we find a victim server with SMB signing disabled and we relay the hash using Multirelay.  SMB signing means it’s digitally signed at the packet level to prevent man in the middle attacks.</a:t>
            </a:r>
          </a:p>
        </p:txBody>
      </p:sp>
      <p:sp>
        <p:nvSpPr>
          <p:cNvPr id="71" name="Slide Number Placeholder 70">
            <a:extLst>
              <a:ext uri="{FF2B5EF4-FFF2-40B4-BE49-F238E27FC236}">
                <a16:creationId xmlns:a16="http://schemas.microsoft.com/office/drawing/2014/main" id="{D222F862-D4C8-42C6-BB64-662A73425911}"/>
              </a:ext>
            </a:extLst>
          </p:cNvPr>
          <p:cNvSpPr>
            <a:spLocks noGrp="1"/>
          </p:cNvSpPr>
          <p:nvPr>
            <p:ph type="sldNum" sz="quarter" idx="4"/>
          </p:nvPr>
        </p:nvSpPr>
        <p:spPr/>
        <p:txBody>
          <a:bodyPr/>
          <a:lstStyle/>
          <a:p>
            <a:fld id="{8C2E478F-E849-4A8C-AF1F-CBCC78A7CBFA}" type="slidenum">
              <a:rPr lang="en-US" smtClean="0"/>
              <a:t>4</a:t>
            </a:fld>
            <a:endParaRPr lang="en-US" dirty="0"/>
          </a:p>
        </p:txBody>
      </p:sp>
    </p:spTree>
    <p:extLst>
      <p:ext uri="{BB962C8B-B14F-4D97-AF65-F5344CB8AC3E}">
        <p14:creationId xmlns:p14="http://schemas.microsoft.com/office/powerpoint/2010/main" val="47948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6F59-BE29-4569-8ECA-C8EB781CB42D}"/>
              </a:ext>
            </a:extLst>
          </p:cNvPr>
          <p:cNvSpPr>
            <a:spLocks noGrp="1"/>
          </p:cNvSpPr>
          <p:nvPr>
            <p:ph type="title"/>
          </p:nvPr>
        </p:nvSpPr>
        <p:spPr/>
        <p:txBody>
          <a:bodyPr/>
          <a:lstStyle/>
          <a:p>
            <a:r>
              <a:rPr lang="en-US" dirty="0"/>
              <a:t>Finding our target</a:t>
            </a:r>
          </a:p>
        </p:txBody>
      </p:sp>
      <p:sp>
        <p:nvSpPr>
          <p:cNvPr id="3" name="Slide Number Placeholder 2">
            <a:extLst>
              <a:ext uri="{FF2B5EF4-FFF2-40B4-BE49-F238E27FC236}">
                <a16:creationId xmlns:a16="http://schemas.microsoft.com/office/drawing/2014/main" id="{973AE565-CE05-438C-8600-AD20DA5F675F}"/>
              </a:ext>
            </a:extLst>
          </p:cNvPr>
          <p:cNvSpPr>
            <a:spLocks noGrp="1"/>
          </p:cNvSpPr>
          <p:nvPr>
            <p:ph type="sldNum" sz="quarter" idx="12"/>
          </p:nvPr>
        </p:nvSpPr>
        <p:spPr/>
        <p:txBody>
          <a:bodyPr/>
          <a:lstStyle/>
          <a:p>
            <a:fld id="{8C2E478F-E849-4A8C-AF1F-CBCC78A7CBFA}" type="slidenum">
              <a:rPr lang="en-US" smtClean="0"/>
              <a:t>5</a:t>
            </a:fld>
            <a:endParaRPr lang="en-US" dirty="0"/>
          </a:p>
        </p:txBody>
      </p:sp>
      <p:sp>
        <p:nvSpPr>
          <p:cNvPr id="4" name="Text Placeholder 3">
            <a:extLst>
              <a:ext uri="{FF2B5EF4-FFF2-40B4-BE49-F238E27FC236}">
                <a16:creationId xmlns:a16="http://schemas.microsoft.com/office/drawing/2014/main" id="{B80A7DEB-CF6A-40AD-A3D7-A526F4ABA6F4}"/>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Windows Server 2016</a:t>
            </a:r>
          </a:p>
          <a:p>
            <a:pPr marL="285750" indent="-285750">
              <a:buFont typeface="Arial" panose="020B0604020202020204" pitchFamily="34" charset="0"/>
              <a:buChar char="•"/>
            </a:pPr>
            <a:r>
              <a:rPr lang="en-US" dirty="0"/>
              <a:t>SMB Signing Disabled</a:t>
            </a:r>
          </a:p>
        </p:txBody>
      </p:sp>
      <p:pic>
        <p:nvPicPr>
          <p:cNvPr id="15" name="Picture Placeholder 14">
            <a:extLst>
              <a:ext uri="{FF2B5EF4-FFF2-40B4-BE49-F238E27FC236}">
                <a16:creationId xmlns:a16="http://schemas.microsoft.com/office/drawing/2014/main" id="{3463DC21-6E31-43D7-9E50-9295A4203D89}"/>
              </a:ext>
            </a:extLst>
          </p:cNvPr>
          <p:cNvPicPr preferRelativeResize="0">
            <a:picLocks noGrp="1"/>
          </p:cNvPicPr>
          <p:nvPr>
            <p:ph type="pic" idx="1"/>
          </p:nvPr>
        </p:nvPicPr>
        <p:blipFill>
          <a:blip r:embed="rId2"/>
          <a:stretch>
            <a:fillRect/>
          </a:stretch>
        </p:blipFill>
        <p:spPr>
          <a:xfrm>
            <a:off x="5634244" y="61912"/>
            <a:ext cx="5915025" cy="6734175"/>
          </a:xfrm>
        </p:spPr>
      </p:pic>
    </p:spTree>
    <p:extLst>
      <p:ext uri="{BB962C8B-B14F-4D97-AF65-F5344CB8AC3E}">
        <p14:creationId xmlns:p14="http://schemas.microsoft.com/office/powerpoint/2010/main" val="194747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8A39-7455-4C39-9D03-A2D0BFFD0956}"/>
              </a:ext>
            </a:extLst>
          </p:cNvPr>
          <p:cNvSpPr>
            <a:spLocks noGrp="1"/>
          </p:cNvSpPr>
          <p:nvPr>
            <p:ph type="title"/>
          </p:nvPr>
        </p:nvSpPr>
        <p:spPr/>
        <p:txBody>
          <a:bodyPr/>
          <a:lstStyle/>
          <a:p>
            <a:r>
              <a:rPr lang="en-US" dirty="0"/>
              <a:t>Non-viable target</a:t>
            </a:r>
          </a:p>
        </p:txBody>
      </p:sp>
      <p:sp>
        <p:nvSpPr>
          <p:cNvPr id="3" name="Slide Number Placeholder 2">
            <a:extLst>
              <a:ext uri="{FF2B5EF4-FFF2-40B4-BE49-F238E27FC236}">
                <a16:creationId xmlns:a16="http://schemas.microsoft.com/office/drawing/2014/main" id="{40CB76DD-5F55-4A64-B296-CE5BA6F0060D}"/>
              </a:ext>
            </a:extLst>
          </p:cNvPr>
          <p:cNvSpPr>
            <a:spLocks noGrp="1"/>
          </p:cNvSpPr>
          <p:nvPr>
            <p:ph type="sldNum" sz="quarter" idx="12"/>
          </p:nvPr>
        </p:nvSpPr>
        <p:spPr/>
        <p:txBody>
          <a:bodyPr/>
          <a:lstStyle/>
          <a:p>
            <a:fld id="{8C2E478F-E849-4A8C-AF1F-CBCC78A7CBFA}" type="slidenum">
              <a:rPr lang="en-US" smtClean="0"/>
              <a:t>6</a:t>
            </a:fld>
            <a:endParaRPr lang="en-US" dirty="0"/>
          </a:p>
        </p:txBody>
      </p:sp>
      <p:sp>
        <p:nvSpPr>
          <p:cNvPr id="4" name="Text Placeholder 3">
            <a:extLst>
              <a:ext uri="{FF2B5EF4-FFF2-40B4-BE49-F238E27FC236}">
                <a16:creationId xmlns:a16="http://schemas.microsoft.com/office/drawing/2014/main" id="{0B8BFABA-70B9-43FC-82AA-9834366CA871}"/>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Domain Controller</a:t>
            </a:r>
          </a:p>
          <a:p>
            <a:pPr marL="285750" indent="-285750">
              <a:buFont typeface="Arial" panose="020B0604020202020204" pitchFamily="34" charset="0"/>
              <a:buChar char="•"/>
            </a:pPr>
            <a:r>
              <a:rPr lang="en-US" dirty="0"/>
              <a:t>SMB Signing is Enabled</a:t>
            </a:r>
          </a:p>
        </p:txBody>
      </p:sp>
      <p:pic>
        <p:nvPicPr>
          <p:cNvPr id="6" name="Picture Placeholder 5">
            <a:extLst>
              <a:ext uri="{FF2B5EF4-FFF2-40B4-BE49-F238E27FC236}">
                <a16:creationId xmlns:a16="http://schemas.microsoft.com/office/drawing/2014/main" id="{97F22697-1B5E-418C-A7A6-353CC7091E4E}"/>
              </a:ext>
            </a:extLst>
          </p:cNvPr>
          <p:cNvPicPr>
            <a:picLocks noGrp="1" noChangeAspect="1"/>
          </p:cNvPicPr>
          <p:nvPr>
            <p:ph type="pic" idx="1"/>
          </p:nvPr>
        </p:nvPicPr>
        <p:blipFill>
          <a:blip r:embed="rId2"/>
          <a:stretch>
            <a:fillRect/>
          </a:stretch>
        </p:blipFill>
        <p:spPr>
          <a:xfrm>
            <a:off x="6291226" y="385762"/>
            <a:ext cx="4714875" cy="6086475"/>
          </a:xfrm>
          <a:prstGeom prst="rect">
            <a:avLst/>
          </a:prstGeom>
        </p:spPr>
      </p:pic>
    </p:spTree>
    <p:extLst>
      <p:ext uri="{BB962C8B-B14F-4D97-AF65-F5344CB8AC3E}">
        <p14:creationId xmlns:p14="http://schemas.microsoft.com/office/powerpoint/2010/main" val="116750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6DA3-96FA-49AA-BA5C-32E0DEC666DD}"/>
              </a:ext>
            </a:extLst>
          </p:cNvPr>
          <p:cNvSpPr>
            <a:spLocks noGrp="1"/>
          </p:cNvSpPr>
          <p:nvPr>
            <p:ph type="title"/>
          </p:nvPr>
        </p:nvSpPr>
        <p:spPr>
          <a:xfrm>
            <a:off x="538574" y="1428750"/>
            <a:ext cx="3932238" cy="1583703"/>
          </a:xfrm>
        </p:spPr>
        <p:txBody>
          <a:bodyPr/>
          <a:lstStyle/>
          <a:p>
            <a:r>
              <a:rPr lang="en-US" dirty="0"/>
              <a:t>Launching Responder</a:t>
            </a:r>
          </a:p>
        </p:txBody>
      </p:sp>
      <p:sp>
        <p:nvSpPr>
          <p:cNvPr id="3" name="Slide Number Placeholder 2">
            <a:extLst>
              <a:ext uri="{FF2B5EF4-FFF2-40B4-BE49-F238E27FC236}">
                <a16:creationId xmlns:a16="http://schemas.microsoft.com/office/drawing/2014/main" id="{0BEA3878-6341-44DB-9FA2-E6DC17184FAB}"/>
              </a:ext>
            </a:extLst>
          </p:cNvPr>
          <p:cNvSpPr>
            <a:spLocks noGrp="1"/>
          </p:cNvSpPr>
          <p:nvPr>
            <p:ph type="sldNum" sz="quarter" idx="12"/>
          </p:nvPr>
        </p:nvSpPr>
        <p:spPr/>
        <p:txBody>
          <a:bodyPr/>
          <a:lstStyle/>
          <a:p>
            <a:fld id="{8C2E478F-E849-4A8C-AF1F-CBCC78A7CBFA}" type="slidenum">
              <a:rPr lang="en-US" smtClean="0"/>
              <a:t>7</a:t>
            </a:fld>
            <a:endParaRPr lang="en-US" dirty="0"/>
          </a:p>
        </p:txBody>
      </p:sp>
      <p:pic>
        <p:nvPicPr>
          <p:cNvPr id="6" name="Picture Placeholder 5">
            <a:extLst>
              <a:ext uri="{FF2B5EF4-FFF2-40B4-BE49-F238E27FC236}">
                <a16:creationId xmlns:a16="http://schemas.microsoft.com/office/drawing/2014/main" id="{B344C179-F263-4D3A-AFF5-A25C3A7C112A}"/>
              </a:ext>
            </a:extLst>
          </p:cNvPr>
          <p:cNvPicPr>
            <a:picLocks noGrp="1" noChangeAspect="1"/>
          </p:cNvPicPr>
          <p:nvPr>
            <p:ph type="pic" idx="1"/>
          </p:nvPr>
        </p:nvPicPr>
        <p:blipFill>
          <a:blip r:embed="rId2"/>
          <a:stretch>
            <a:fillRect/>
          </a:stretch>
        </p:blipFill>
        <p:spPr>
          <a:xfrm>
            <a:off x="6096000" y="1428750"/>
            <a:ext cx="4914900" cy="4000500"/>
          </a:xfrm>
          <a:prstGeom prst="rect">
            <a:avLst/>
          </a:prstGeom>
        </p:spPr>
      </p:pic>
    </p:spTree>
    <p:extLst>
      <p:ext uri="{BB962C8B-B14F-4D97-AF65-F5344CB8AC3E}">
        <p14:creationId xmlns:p14="http://schemas.microsoft.com/office/powerpoint/2010/main" val="422751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0A57-7B7F-4989-B9A9-A82D66D3A3F5}"/>
              </a:ext>
            </a:extLst>
          </p:cNvPr>
          <p:cNvSpPr>
            <a:spLocks noGrp="1"/>
          </p:cNvSpPr>
          <p:nvPr>
            <p:ph type="title"/>
          </p:nvPr>
        </p:nvSpPr>
        <p:spPr>
          <a:xfrm>
            <a:off x="492059" y="1671637"/>
            <a:ext cx="3932238" cy="1583703"/>
          </a:xfrm>
        </p:spPr>
        <p:txBody>
          <a:bodyPr/>
          <a:lstStyle/>
          <a:p>
            <a:r>
              <a:rPr lang="en-US" dirty="0"/>
              <a:t>Launching multirelay</a:t>
            </a:r>
          </a:p>
        </p:txBody>
      </p:sp>
      <p:sp>
        <p:nvSpPr>
          <p:cNvPr id="3" name="Slide Number Placeholder 2">
            <a:extLst>
              <a:ext uri="{FF2B5EF4-FFF2-40B4-BE49-F238E27FC236}">
                <a16:creationId xmlns:a16="http://schemas.microsoft.com/office/drawing/2014/main" id="{C76ED4A8-6B97-4B00-8889-F93FC2377CCB}"/>
              </a:ext>
            </a:extLst>
          </p:cNvPr>
          <p:cNvSpPr>
            <a:spLocks noGrp="1"/>
          </p:cNvSpPr>
          <p:nvPr>
            <p:ph type="sldNum" sz="quarter" idx="12"/>
          </p:nvPr>
        </p:nvSpPr>
        <p:spPr/>
        <p:txBody>
          <a:bodyPr/>
          <a:lstStyle/>
          <a:p>
            <a:fld id="{8C2E478F-E849-4A8C-AF1F-CBCC78A7CBFA}" type="slidenum">
              <a:rPr lang="en-US" smtClean="0"/>
              <a:t>8</a:t>
            </a:fld>
            <a:endParaRPr lang="en-US" dirty="0"/>
          </a:p>
        </p:txBody>
      </p:sp>
      <p:pic>
        <p:nvPicPr>
          <p:cNvPr id="6" name="Picture Placeholder 5">
            <a:extLst>
              <a:ext uri="{FF2B5EF4-FFF2-40B4-BE49-F238E27FC236}">
                <a16:creationId xmlns:a16="http://schemas.microsoft.com/office/drawing/2014/main" id="{07C32768-85A0-4652-A58A-FDF6821E8C09}"/>
              </a:ext>
            </a:extLst>
          </p:cNvPr>
          <p:cNvPicPr>
            <a:picLocks noGrp="1" noChangeAspect="1"/>
          </p:cNvPicPr>
          <p:nvPr>
            <p:ph type="pic" idx="1"/>
          </p:nvPr>
        </p:nvPicPr>
        <p:blipFill>
          <a:blip r:embed="rId2"/>
          <a:stretch>
            <a:fillRect/>
          </a:stretch>
        </p:blipFill>
        <p:spPr>
          <a:xfrm>
            <a:off x="5230467" y="1671637"/>
            <a:ext cx="6762750" cy="3514725"/>
          </a:xfrm>
          <a:prstGeom prst="rect">
            <a:avLst/>
          </a:prstGeom>
        </p:spPr>
      </p:pic>
    </p:spTree>
    <p:extLst>
      <p:ext uri="{BB962C8B-B14F-4D97-AF65-F5344CB8AC3E}">
        <p14:creationId xmlns:p14="http://schemas.microsoft.com/office/powerpoint/2010/main" val="399476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EEA6-E6A3-4FB6-932F-553724EF5107}"/>
              </a:ext>
            </a:extLst>
          </p:cNvPr>
          <p:cNvSpPr>
            <a:spLocks noGrp="1"/>
          </p:cNvSpPr>
          <p:nvPr>
            <p:ph type="title"/>
          </p:nvPr>
        </p:nvSpPr>
        <p:spPr/>
        <p:txBody>
          <a:bodyPr/>
          <a:lstStyle/>
          <a:p>
            <a:r>
              <a:rPr lang="en-US" dirty="0"/>
              <a:t>Poisoning our victim</a:t>
            </a:r>
          </a:p>
        </p:txBody>
      </p:sp>
      <p:sp>
        <p:nvSpPr>
          <p:cNvPr id="3" name="Slide Number Placeholder 2">
            <a:extLst>
              <a:ext uri="{FF2B5EF4-FFF2-40B4-BE49-F238E27FC236}">
                <a16:creationId xmlns:a16="http://schemas.microsoft.com/office/drawing/2014/main" id="{8A5DF9E5-264B-4AC8-9244-AC9909958012}"/>
              </a:ext>
            </a:extLst>
          </p:cNvPr>
          <p:cNvSpPr>
            <a:spLocks noGrp="1"/>
          </p:cNvSpPr>
          <p:nvPr>
            <p:ph type="sldNum" sz="quarter" idx="12"/>
          </p:nvPr>
        </p:nvSpPr>
        <p:spPr/>
        <p:txBody>
          <a:bodyPr/>
          <a:lstStyle/>
          <a:p>
            <a:fld id="{8C2E478F-E849-4A8C-AF1F-CBCC78A7CBFA}" type="slidenum">
              <a:rPr lang="en-US" smtClean="0"/>
              <a:t>9</a:t>
            </a:fld>
            <a:endParaRPr lang="en-US" dirty="0"/>
          </a:p>
        </p:txBody>
      </p:sp>
      <p:sp>
        <p:nvSpPr>
          <p:cNvPr id="4" name="Text Placeholder 3">
            <a:extLst>
              <a:ext uri="{FF2B5EF4-FFF2-40B4-BE49-F238E27FC236}">
                <a16:creationId xmlns:a16="http://schemas.microsoft.com/office/drawing/2014/main" id="{EC33EDAF-BDAF-4AC9-A2FC-756A405F4CEF}"/>
              </a:ext>
            </a:extLst>
          </p:cNvPr>
          <p:cNvSpPr>
            <a:spLocks noGrp="1"/>
          </p:cNvSpPr>
          <p:nvPr>
            <p:ph type="body" sz="half" idx="2"/>
          </p:nvPr>
        </p:nvSpPr>
        <p:spPr/>
        <p:txBody>
          <a:bodyPr/>
          <a:lstStyle/>
          <a:p>
            <a:r>
              <a:rPr lang="en-US" dirty="0"/>
              <a:t>Relaying the hash from our victim at 10.10.10.130 to our target server at 10.10.10.62</a:t>
            </a:r>
          </a:p>
        </p:txBody>
      </p:sp>
      <p:pic>
        <p:nvPicPr>
          <p:cNvPr id="6" name="Picture Placeholder 5">
            <a:extLst>
              <a:ext uri="{FF2B5EF4-FFF2-40B4-BE49-F238E27FC236}">
                <a16:creationId xmlns:a16="http://schemas.microsoft.com/office/drawing/2014/main" id="{9D25C179-F359-4652-92C8-75E68C39BC1D}"/>
              </a:ext>
            </a:extLst>
          </p:cNvPr>
          <p:cNvPicPr>
            <a:picLocks noGrp="1" noChangeAspect="1"/>
          </p:cNvPicPr>
          <p:nvPr>
            <p:ph type="pic" idx="1"/>
          </p:nvPr>
        </p:nvPicPr>
        <p:blipFill>
          <a:blip r:embed="rId2"/>
          <a:stretch>
            <a:fillRect/>
          </a:stretch>
        </p:blipFill>
        <p:spPr>
          <a:xfrm>
            <a:off x="5057775" y="2200275"/>
            <a:ext cx="7134225" cy="2457450"/>
          </a:xfrm>
          <a:prstGeom prst="rect">
            <a:avLst/>
          </a:prstGeom>
        </p:spPr>
      </p:pic>
    </p:spTree>
    <p:extLst>
      <p:ext uri="{BB962C8B-B14F-4D97-AF65-F5344CB8AC3E}">
        <p14:creationId xmlns:p14="http://schemas.microsoft.com/office/powerpoint/2010/main" val="180393291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5661986_Tech presentation_RVA_v4" id="{72761486-35C0-4EF3-924E-44BF93C5F925}" vid="{AA80AB01-476F-48C3-B3B7-DC4890A60E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tf55661986</Template>
  <TotalTime>0</TotalTime>
  <Words>599</Words>
  <PresentationFormat>Widescreen</PresentationFormat>
  <Paragraphs>78</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Gill Sans</vt:lpstr>
      <vt:lpstr>Office Theme</vt:lpstr>
      <vt:lpstr>DECEIVING RESPONDER</vt:lpstr>
      <vt:lpstr>What is responder?</vt:lpstr>
      <vt:lpstr>PowerPoint Presentation</vt:lpstr>
      <vt:lpstr>The attack</vt:lpstr>
      <vt:lpstr>Finding our target</vt:lpstr>
      <vt:lpstr>Non-viable target</vt:lpstr>
      <vt:lpstr>Launching Responder</vt:lpstr>
      <vt:lpstr>Launching multirelay</vt:lpstr>
      <vt:lpstr>Poisoning our victim</vt:lpstr>
      <vt:lpstr>Local admin</vt:lpstr>
      <vt:lpstr>defensive techniques</vt:lpstr>
      <vt:lpstr>reality</vt:lpstr>
      <vt:lpstr>Cue transition music</vt:lpstr>
      <vt:lpstr>DECEPTIOn</vt:lpstr>
      <vt:lpstr>Story Wizard</vt:lpstr>
      <vt:lpstr>Story Decoy customization</vt:lpstr>
      <vt:lpstr>Responder decoy</vt:lpstr>
      <vt:lpstr>Blank slate</vt:lpstr>
      <vt:lpstr>Fake host to query</vt:lpstr>
      <vt:lpstr>Slimmed down decoy</vt:lpstr>
      <vt:lpstr>Lying in wait</vt:lpstr>
      <vt:lpstr>Gone fishing</vt:lpstr>
      <vt:lpstr>hooked the attacker</vt:lpstr>
      <vt:lpstr>CAPTURED WEARING A DARK HOODIE AND GREEN FONT, OBVS.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2019-11-02T22:29:04Z</dcterms:created>
  <dcterms:modified xsi:type="dcterms:W3CDTF">2019-11-02T22:29:37Z</dcterms:modified>
</cp:coreProperties>
</file>